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66" r:id="rId6"/>
    <p:sldId id="281" r:id="rId7"/>
    <p:sldId id="259" r:id="rId8"/>
    <p:sldId id="394" r:id="rId9"/>
    <p:sldId id="277" r:id="rId10"/>
    <p:sldId id="270" r:id="rId11"/>
    <p:sldId id="334" r:id="rId12"/>
    <p:sldId id="335" r:id="rId13"/>
    <p:sldId id="339" r:id="rId14"/>
    <p:sldId id="388" r:id="rId15"/>
    <p:sldId id="389" r:id="rId16"/>
    <p:sldId id="390" r:id="rId17"/>
    <p:sldId id="391" r:id="rId18"/>
    <p:sldId id="392" r:id="rId19"/>
    <p:sldId id="338" r:id="rId20"/>
    <p:sldId id="364" r:id="rId21"/>
    <p:sldId id="286" r:id="rId22"/>
    <p:sldId id="287" r:id="rId23"/>
  </p:sldIdLst>
  <p:sldSz cx="9144000" cy="5143500"/>
  <p:notesSz cx="6858000" cy="9144000"/>
  <p:embeddedFontLst>
    <p:embeddedFont>
      <p:font typeface="Roboto" panose="02000000000000000000"/>
      <p:regular r:id="rId28"/>
    </p:embeddedFont>
    <p:embeddedFont>
      <p:font typeface="Proxima Nova" panose="02000506030000020004"/>
      <p:regular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ykar" initials="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ECC2B"/>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589"/>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font" Target="fonts/font2.fntdata"/><Relationship Id="rId28" Type="http://schemas.openxmlformats.org/officeDocument/2006/relationships/font" Target="fonts/font1.fntdata"/><Relationship Id="rId27" Type="http://schemas.openxmlformats.org/officeDocument/2006/relationships/commentAuthors" Target="commentAuthors.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 name="Shape 47"/>
        <p:cNvGrpSpPr/>
        <p:nvPr/>
      </p:nvGrpSpPr>
      <p:grpSpPr>
        <a:xfrm>
          <a:off x="0" y="0"/>
          <a:ext cx="0" cy="0"/>
          <a:chOff x="0" y="0"/>
          <a:chExt cx="0" cy="0"/>
        </a:xfrm>
      </p:grpSpPr>
      <p:sp>
        <p:nvSpPr>
          <p:cNvPr id="48" name="Google Shape;48;gaa3fb9f80e_0_380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gaa3fb9f80e_0_380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t>Καλημέρα σας,</a:t>
            </a:r>
          </a:p>
          <a:p>
            <a:pPr marL="0" lvl="0" indent="0" algn="l" rtl="0">
              <a:spcBef>
                <a:spcPts val="0"/>
              </a:spcBef>
              <a:spcAft>
                <a:spcPts val="0"/>
              </a:spcAft>
              <a:buNone/>
            </a:pPr>
            <a:r>
              <a:t>Ονομάζομαι Χριστίνα Συκαρά και είμαι στην ευχάριστη θέση να σας παρουασιάσω την διπλωματική μου εργασία με θέμα: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1"/>
          </p:nvPr>
        </p:nvSpPr>
        <p:spPr/>
        <p:txBody>
          <a:bodyPr/>
          <a:p>
            <a:pPr marL="158750" indent="0">
              <a:buNone/>
            </a:pPr>
            <a:r>
              <a:rPr lang="el-GR" altLang="en-US"/>
              <a:t>Για την ευκολότερη διαχείρηση όλων των δεδομένων, οι περιοχές που ήταν προς εξέταση χωρίστηκαν σε 6 ομάδες ανάλογα με την γεωγραφική τους θέση</a:t>
            </a:r>
            <a:endParaRPr lang="el-GR" altLang="en-US"/>
          </a:p>
          <a:p>
            <a:pPr marL="158750" indent="0">
              <a:buNone/>
            </a:pPr>
            <a:r>
              <a:rPr lang="el-GR" altLang="en-US"/>
              <a:t>Στην Ήπειρο</a:t>
            </a:r>
            <a:endParaRPr lang="el-GR" altLang="en-US"/>
          </a:p>
          <a:p>
            <a:pPr marL="158750" indent="0">
              <a:buNone/>
            </a:pPr>
            <a:r>
              <a:rPr lang="el-GR" altLang="en-US"/>
              <a:t>Στην Αιτωλοακαρνανία</a:t>
            </a:r>
            <a:endParaRPr lang="el-GR" altLang="en-US"/>
          </a:p>
          <a:p>
            <a:pPr marL="158750" indent="0">
              <a:buNone/>
            </a:pPr>
            <a:r>
              <a:rPr lang="el-GR" altLang="en-US"/>
              <a:t>Στην Αχαΐα</a:t>
            </a:r>
            <a:endParaRPr lang="el-GR" altLang="en-US"/>
          </a:p>
          <a:p>
            <a:pPr marL="158750" indent="0">
              <a:buNone/>
            </a:pPr>
            <a:r>
              <a:rPr lang="el-GR" altLang="en-US"/>
              <a:t>Στην Κόρινθο</a:t>
            </a:r>
            <a:endParaRPr lang="el-GR" altLang="en-US"/>
          </a:p>
          <a:p>
            <a:pPr marL="158750" indent="0">
              <a:buNone/>
            </a:pPr>
            <a:r>
              <a:rPr lang="el-GR" altLang="en-US"/>
              <a:t>Στην Μονεμβασιά</a:t>
            </a:r>
            <a:endParaRPr lang="el-GR" altLang="en-US"/>
          </a:p>
          <a:p>
            <a:pPr marL="158750" indent="0">
              <a:buNone/>
            </a:pPr>
            <a:r>
              <a:rPr lang="el-GR" altLang="en-US"/>
              <a:t>Και στην Μεσσήνη</a:t>
            </a:r>
            <a:endParaRPr lang="el-GR" altLang="en-US"/>
          </a:p>
          <a:p>
            <a:pPr marL="158750" indent="0">
              <a:buNone/>
            </a:pPr>
            <a:endParaRPr lang="el-GR" altLang="en-US"/>
          </a:p>
          <a:p>
            <a:pPr marL="158750" indent="0">
              <a:buNone/>
            </a:pPr>
            <a:r>
              <a:rPr lang="el-GR" altLang="en-US"/>
              <a:t>Οι χιλιομετρικές αποστασεις μεταξύ των σημείων ζήτησης και των υποψήφιων θεσεων υπολογίστηκαν με βάση τις συντεταγμένες, μέσω Application Programming Interface του gοοglemaps</a:t>
            </a:r>
            <a:endParaRPr lang="el-GR" altLang="en-US"/>
          </a:p>
          <a:p>
            <a:pPr marL="158750" indent="0">
              <a:buNone/>
            </a:pPr>
            <a:endParaRPr lang="el-GR" altLang="en-US"/>
          </a:p>
          <a:p>
            <a:pPr marL="158750" indent="0">
              <a:buNone/>
            </a:pPr>
            <a:r>
              <a:rPr lang="el-GR" altLang="en-US"/>
              <a:t>Στην συνέχεια δημουργηθηκαν οι πίνακες με τις χιλιομετρικές αποστασεις dij </a:t>
            </a:r>
            <a:endParaRPr lang="el-GR" altLang="en-US"/>
          </a:p>
          <a:p>
            <a:pPr marL="158750" indent="0">
              <a:buNone/>
            </a:pPr>
            <a:endParaRPr lang="el-GR" altLang="en-US"/>
          </a:p>
          <a:p>
            <a:pPr marL="158750" indent="0">
              <a:buNone/>
            </a:pPr>
            <a:r>
              <a:rPr lang="el-GR" altLang="en-US"/>
              <a:t>Kαι τέλος υπολογίστηκε η ζήτηση κάθε περιοχής ζητησης λαμβάνοντας υπόψιν 3 παράγοντες .....</a:t>
            </a:r>
            <a:endParaRPr lang="el-GR" altLang="en-US"/>
          </a:p>
          <a:p>
            <a:pPr marL="158750" indent="0">
              <a:buNone/>
            </a:pPr>
            <a:endParaRPr lang="el-GR" altLang="en-US"/>
          </a:p>
          <a:p>
            <a:pPr marL="158750" indent="0">
              <a:buNone/>
            </a:pPr>
            <a:r>
              <a:rPr lang="el-GR" altLang="en-US"/>
              <a:t>Και οι 3 παράγοντες ακολόυθησαν  την διαδικασία της κανονικοποίησης ώστε να ερθουν όλες οι τιμές σε μια κοινή κλιμακα και πολλαπλασιαστηκαν με συντελεστη βαρυτητας αναλογα με την σημαντικότητα τους </a:t>
            </a:r>
            <a:endParaRPr lang="el-GR" altLang="en-US"/>
          </a:p>
          <a:p>
            <a:pPr marL="158750" indent="0">
              <a:buNone/>
            </a:pPr>
            <a:endParaRPr lang="el-GR" altLang="en-US"/>
          </a:p>
          <a:p>
            <a:pPr marL="158750" indent="0">
              <a:buNone/>
            </a:pPr>
            <a:endParaRPr lang="el-GR"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1"/>
          </p:nvPr>
        </p:nvSpPr>
        <p:spPr/>
        <p:txBody>
          <a:bodyPr/>
          <a:p>
            <a:pPr marL="158750" indent="0">
              <a:buNone/>
            </a:pPr>
            <a:r>
              <a:rPr lang="el-GR" altLang="en-US"/>
              <a:t>Για ευκολότερη κατανόηση τα αποτελέμστα σε κάθε ομάδα περιοχών οπτικοποίηθηκαν </a:t>
            </a:r>
            <a:endParaRPr lang="el-GR" altLang="en-US"/>
          </a:p>
          <a:p>
            <a:pPr marL="158750" indent="0">
              <a:buNone/>
            </a:pPr>
            <a:endParaRPr lang="el-GR" altLang="en-US"/>
          </a:p>
          <a:p>
            <a:pPr marL="158750" indent="0">
              <a:buNone/>
            </a:pPr>
            <a:r>
              <a:rPr lang="el-GR" altLang="en-US"/>
              <a:t>Οι τιμές των αντικειμενικών συναρτήσεσων αναπαραστηθηκαν σε γραφικές παραστασεις και τα αποτελέσματα των μεταβλητων απόφασης σε χαρτη με markers και ακμες. Τα κόκκινα είναι οι υγειονομικές εγκαταστασεις, τα μπλε είναι οι περιοχές που ζουν οι ηλικιωμένοι και οι ακμες δηλώνουν αν μια περιοχή ανατέθηκε σε συγκεκριμένο κέντρο υγειάς.</a:t>
            </a:r>
            <a:endParaRPr lang="el-GR" altLang="en-US"/>
          </a:p>
          <a:p>
            <a:pPr marL="158750" indent="0">
              <a:buNone/>
            </a:pPr>
            <a:endParaRPr lang="el-GR" altLang="en-US"/>
          </a:p>
          <a:p>
            <a:pPr marL="158750" indent="0">
              <a:buNone/>
            </a:pPr>
            <a:r>
              <a:rPr lang="el-GR" altLang="en-US"/>
              <a:t>Επειδή παρατηρηθηκε μια σχετική ομοιομορφία στα δεδομένα, των περιοχών, που λήφθησαν υπόψη για τoν υπολογισμο της παραμέτρου της ζήτησης</a:t>
            </a:r>
            <a:endParaRPr lang="el-GR" altLang="en-US"/>
          </a:p>
          <a:p>
            <a:pPr marL="158750" indent="0">
              <a:buNone/>
            </a:pPr>
            <a:r>
              <a:rPr lang="el-GR" altLang="en-US"/>
              <a:t>Σε κάθε ομάδα περιοχών εξέταστηκε η βαρύτητα της ζήτησης στο τελικό αποτελέσμα. Και ετσι προέκυψαν  2 περιπτώσεις. </a:t>
            </a:r>
            <a:endParaRPr lang="el-GR" altLang="en-US"/>
          </a:p>
          <a:p>
            <a:pPr marL="158750" indent="0">
              <a:buNone/>
            </a:pPr>
            <a:endParaRPr lang="el-GR" altLang="en-US"/>
          </a:p>
          <a:p>
            <a:pPr marL="158750" indent="0">
              <a:buNone/>
            </a:pPr>
            <a:r>
              <a:rPr lang="el-GR" altLang="en-US"/>
              <a:t>Στη 1η περίπτωση δεν λαμαβάνεται υπόψη η ζήτηση στην αντικειμενική συνάρτηση δηλαδή η παράμετρος wi έχει την τιμή 1 σε όλες τις περιοχές ζήτησης και ετσι η τιμή της αντικειμενικής συνάρτησης εξαρτάται αποκλειστικά απο την χιλιομετρική αποσταση των σημειων. </a:t>
            </a:r>
            <a:endParaRPr lang="el-GR" altLang="en-US"/>
          </a:p>
          <a:p>
            <a:pPr marL="158750" indent="0">
              <a:buNone/>
            </a:pPr>
            <a:r>
              <a:rPr lang="el-GR" altLang="en-US"/>
              <a:t>Ενώ στη 2η περίπτωση λαμβάνεται υπόψην  </a:t>
            </a:r>
            <a:endParaRPr lang="el-GR" altLang="en-US"/>
          </a:p>
          <a:p>
            <a:pPr marL="158750" indent="0">
              <a:buNone/>
            </a:pPr>
            <a:endParaRPr lang="el-GR" altLang="en-US"/>
          </a:p>
          <a:p>
            <a:pPr marL="158750" indent="0">
              <a:buNone/>
            </a:pPr>
            <a:r>
              <a:rPr lang="el-GR" altLang="en-US"/>
              <a:t>Η περίπτωση χωρίς ζήτηση απεικονιζεται στη 1η γραφική παρασταση και στον αριστερο χάρτη</a:t>
            </a:r>
            <a:endParaRPr lang="el-GR" altLang="en-US"/>
          </a:p>
          <a:p>
            <a:pPr marL="158750" indent="0">
              <a:buNone/>
            </a:pPr>
            <a:r>
              <a:rPr lang="el-GR" altLang="en-US"/>
              <a:t>Και  η περίπτωση με ζήτηση απεικονιζεται στη 2η γραφική παρασταση και στον δεξι χάρτη</a:t>
            </a:r>
            <a:endParaRPr lang="el-GR" altLang="en-US"/>
          </a:p>
          <a:p>
            <a:pPr marL="158750" indent="0">
              <a:buNone/>
            </a:pPr>
            <a:r>
              <a:rPr lang="el-GR" altLang="en-US"/>
              <a:t>Ετσι ακριβώς θα απεικονίζονται και τα αποτελεσματα των υπολοιπων περιοχών που θα δειτε παρακατω</a:t>
            </a:r>
            <a:endParaRPr lang="el-GR" altLang="en-US"/>
          </a:p>
          <a:p>
            <a:pPr marL="158750" indent="0">
              <a:buNone/>
            </a:pPr>
            <a:endParaRPr lang="el-GR" altLang="en-US"/>
          </a:p>
          <a:p>
            <a:pPr marL="158750" indent="0">
              <a:buNone/>
            </a:pPr>
            <a:r>
              <a:rPr lang="el-GR" altLang="en-US"/>
              <a:t>Οσον αφορα στην 2η γραφική παράσταση έιναι λογικό η αντικέιμενική συνάρτηση να έχει μικρότερες τιμές  απ ότι στην 1η διότι λαμβάνεται  υπόψη η παράμετρος της ζήτησης και έτσι οι χιλιομετρικές αποστάσεις πολλαπλασιάζονται με τιμές που κυμαινονται απο 0.05 εως και 0.8. Ωστόσο η ποσοστιαία μείωση της αντικειμενικής συνάρτησης είναι σχεδόν ίδια και στις 2 περιπτώσεις </a:t>
            </a:r>
            <a:endParaRPr lang="el-GR" altLang="en-US"/>
          </a:p>
          <a:p>
            <a:pPr marL="158750" indent="0">
              <a:buNone/>
            </a:pPr>
            <a:r>
              <a:rPr lang="el-GR" altLang="en-US"/>
              <a:t>Το ίδιο θα παρατηρησουμε και στις υπολοιπες περιοχές που θα δουμε παρακάτω</a:t>
            </a:r>
            <a:endParaRPr lang="el-GR" altLang="en-US"/>
          </a:p>
          <a:p>
            <a:pPr marL="158750" indent="0">
              <a:buNone/>
            </a:pPr>
            <a:r>
              <a:rPr lang="el-GR" altLang="en-US"/>
              <a:t>Στις περισσότερες περιπτωσεις τα κέντρα που επιλέγονται και η κατανομή των περιοχων ζήτησης σε αυτά έιναι ίδια είτε λαμβανεται υποψη η ζήτησηη είτε όχι</a:t>
            </a:r>
            <a:endParaRPr lang="el-GR" altLang="en-US"/>
          </a:p>
          <a:p>
            <a:pPr marL="158750" indent="0">
              <a:buNone/>
            </a:pPr>
            <a:endParaRPr lang="el-GR" altLang="en-US"/>
          </a:p>
          <a:p>
            <a:pPr marL="158750" indent="0">
              <a:buNone/>
            </a:pPr>
            <a:endParaRPr lang="el-GR" altLang="en-US"/>
          </a:p>
          <a:p>
            <a:pPr marL="158750" indent="0">
              <a:buNone/>
            </a:pPr>
            <a:r>
              <a:rPr lang="el-GR" altLang="en-US"/>
              <a:t>Για τα αποτελέσματα της Ηπείρου  καταλαβαίνουμε ότι για p μεγαλύτερο του 5 η ποσοστιαία μείωση της τιμής της αντικειμενικής συναρτησης είναι σχεδόν μηδενική άρα από την στιγμη που δεν έχουμε σημαντική ελαχιστοποίηση στις αποστάσεις δεν έχει νόημα να τοποθετήσουμε περισσότερες απο 5 ιατρικές ομάδες.</a:t>
            </a:r>
            <a:endParaRPr lang="el-GR" altLang="en-US"/>
          </a:p>
          <a:p>
            <a:pPr marL="158750" indent="0">
              <a:buNone/>
            </a:pPr>
            <a:endParaRPr lang="el-GR" altLang="en-US"/>
          </a:p>
          <a:p>
            <a:pPr marL="158750" indent="0">
              <a:buNone/>
            </a:pPr>
            <a:r>
              <a:rPr lang="el-GR" altLang="en-US"/>
              <a:t>Εδω φαίνεται η περίπτωση που τοποθετουνται 3 ιατρικες ομαδες δηλαδη p=3 και έχουμε διαφορετική επιλογη κεντρων και κατονομη των περιοχων σε αυτα</a:t>
            </a:r>
            <a:endParaRPr lang="el-GR" altLang="en-US"/>
          </a:p>
          <a:p>
            <a:pPr marL="158750" indent="0">
              <a:buNone/>
            </a:pPr>
            <a:endParaRPr lang="el-GR" altLang="en-US"/>
          </a:p>
          <a:p>
            <a:pPr marL="158750" indent="0">
              <a:buNone/>
            </a:pPr>
            <a:endParaRPr lang="el-GR"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1"/>
          </p:nvPr>
        </p:nvSpPr>
        <p:spPr/>
        <p:txBody>
          <a:bodyPr/>
          <a:p>
            <a:pPr marL="158750" indent="0">
              <a:buNone/>
            </a:pPr>
            <a:r>
              <a:rPr lang="el-GR" altLang="en-US"/>
              <a:t>Οσον αφορα τα αποτελέσματα της αιτωλοακαρνανίας ισχύει ότι και πριν </a:t>
            </a:r>
            <a:endParaRPr lang="el-GR" altLang="en-US"/>
          </a:p>
          <a:p>
            <a:pPr marL="158750" indent="0">
              <a:buNone/>
            </a:pPr>
            <a:r>
              <a:rPr lang="el-GR" altLang="en-GB"/>
              <a:t>Σε αυτη την περιοχή έχουμε  κέρδος με την τοποθέτηση  εως και 5 ιατρικών ομάδων</a:t>
            </a:r>
            <a:endParaRPr lang="el-GR" altLang="en-GB"/>
          </a:p>
          <a:p>
            <a:pPr marL="158750" indent="0">
              <a:buNone/>
            </a:pPr>
            <a:r>
              <a:rPr lang="el-GR" altLang="en-GB">
                <a:sym typeface="+mn-ea"/>
              </a:rPr>
              <a:t>Επέλεχθηκε το στιγμιοτυπο για την τοποθέτηση 3ων ομάδων</a:t>
            </a:r>
            <a:endParaRPr lang="el-GR" altLang="en-GB"/>
          </a:p>
          <a:p>
            <a:pPr marL="158750" indent="0">
              <a:buNone/>
            </a:pPr>
            <a:r>
              <a:rPr lang="el-GR" altLang="en-GB"/>
              <a:t>Τα κέντρα είναι ίδια  και η κατανομή σχεδόν ίδια και στις 2 περιπτώσεις</a:t>
            </a:r>
            <a:endParaRPr lang="el-GR" altLang="en-GB"/>
          </a:p>
          <a:p>
            <a:pPr marL="158750" indent="0">
              <a:buNone/>
            </a:pPr>
            <a:endParaRPr lang="el-GR" alt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1"/>
          </p:nvPr>
        </p:nvSpPr>
        <p:spPr/>
        <p:txBody>
          <a:bodyPr/>
          <a:p>
            <a:pPr marL="158750" indent="0">
              <a:buNone/>
            </a:pPr>
            <a:r>
              <a:rPr lang="el-GR" altLang="en-US"/>
              <a:t>Το ίδιο και στα αποτελέσματα της Αχαίας </a:t>
            </a:r>
            <a:endParaRPr lang="el-GR" altLang="en-US"/>
          </a:p>
          <a:p>
            <a:pPr marL="158750" indent="0">
              <a:buNone/>
            </a:pPr>
            <a:r>
              <a:rPr lang="el-GR" altLang="en-GB"/>
              <a:t>υπαρχει  ουσιαστικό κέρδος με την τοποθέτηση εως 5 ιατρικών ομάδων</a:t>
            </a:r>
            <a:endParaRPr lang="el-GR" altLang="en-GB"/>
          </a:p>
          <a:p>
            <a:pPr marL="158750" indent="0">
              <a:buNone/>
            </a:pPr>
            <a:r>
              <a:rPr lang="el-GR" altLang="en-GB"/>
              <a:t>Επιλεχθηκε το στιγμιότυπο για </a:t>
            </a:r>
            <a:r>
              <a:rPr lang="en-GB" altLang="en-GB"/>
              <a:t>p=1</a:t>
            </a:r>
            <a:endParaRPr lang="en-GB" altLang="en-GB"/>
          </a:p>
          <a:p>
            <a:pPr marL="158750" indent="0">
              <a:buNone/>
            </a:pPr>
            <a:r>
              <a:rPr lang="el-GR" altLang="en-US"/>
              <a:t>Το κέντρο και η κατανομή των περιοχών σε αυτο είναι ίδια και στις 2 περιπτώσεις</a:t>
            </a:r>
            <a:endParaRPr lang="el-GR" altLang="en-US"/>
          </a:p>
          <a:p>
            <a:pPr marL="158750" indent="0">
              <a:buNone/>
            </a:pPr>
            <a:endParaRPr lang="el-GR" altLang="en-US"/>
          </a:p>
          <a:p>
            <a:pPr marL="158750" indent="0">
              <a:buNone/>
            </a:pPr>
            <a:endParaRPr lang="el-GR"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1"/>
          </p:nvPr>
        </p:nvSpPr>
        <p:spPr/>
        <p:txBody>
          <a:bodyPr/>
          <a:p>
            <a:pPr marL="158750" indent="0">
              <a:buNone/>
            </a:pPr>
            <a:r>
              <a:rPr lang="el-GR" altLang="en-US"/>
              <a:t>Το ίδιο ισχυει και για τα αποτελέσματα της Κορίνθου και εδω έχουμε ουσιαστικό κέρδος μονο με την τοποθετηση ενός ή 2 ιατρικών ομάδων</a:t>
            </a:r>
            <a:endParaRPr lang="el-GR"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1"/>
          </p:nvPr>
        </p:nvSpPr>
        <p:spPr/>
        <p:txBody>
          <a:bodyPr/>
          <a:p>
            <a:pPr marL="158750" indent="0">
              <a:buNone/>
            </a:pPr>
            <a:r>
              <a:rPr lang="el-GR" altLang="en-US"/>
              <a:t>Για την Μονεμβασιά ισχυει ακριβώς ότι είπαμε  για τα αποτελεσματα της Κορίνθου. Εχουμε δηλαδη κερδος με την τοποθέτηση ενος ή 2 ομαδων</a:t>
            </a:r>
            <a:endParaRPr lang="el-GR"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1"/>
          </p:nvPr>
        </p:nvSpPr>
        <p:spPr/>
        <p:txBody>
          <a:bodyPr/>
          <a:p>
            <a:pPr marL="158750" indent="0">
              <a:buNone/>
            </a:pPr>
            <a:r>
              <a:rPr lang="el-GR" altLang="en-US"/>
              <a:t>Και τέλος οσον αφορά την μεσσήνη κέρδος έχουμε με την τοποθέτηση μεχρι 3ων ιατρικών ομάδων</a:t>
            </a:r>
            <a:endParaRPr lang="el-GR" altLang="en-US"/>
          </a:p>
          <a:p>
            <a:pPr marL="158750" indent="0">
              <a:buNone/>
            </a:pPr>
            <a:r>
              <a:rPr lang="el-GR" altLang="en-US"/>
              <a:t>Επέλεχθηκαν τυχαια οι χάρτες με την τοποθέτηση 2 ιατρικών ομάδων </a:t>
            </a:r>
            <a:endParaRPr lang="el-GR" altLang="en-US"/>
          </a:p>
          <a:p>
            <a:pPr marL="158750" indent="0">
              <a:buNone/>
            </a:pPr>
            <a:r>
              <a:rPr lang="el-GR" altLang="en-US"/>
              <a:t>Και εδώ τα κεντρα και η κατανομη ταυτιζονται και στις 2 περιπτώσεις</a:t>
            </a:r>
            <a:endParaRPr lang="el-GR"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1"/>
          </p:nvPr>
        </p:nvSpPr>
        <p:spPr/>
        <p:txBody>
          <a:bodyPr/>
          <a:p>
            <a:pPr marL="158750" indent="0">
              <a:buNone/>
            </a:pPr>
            <a:r>
              <a:rPr lang="el-GR" altLang="en-US"/>
              <a:t>Ειδαμε παραπανω σε κάθε περιοχή μέχρι πόσες ιατρικές ομάδες είναι ωφελιμο να τοποθετηθουν </a:t>
            </a:r>
            <a:endParaRPr lang="el-GR" altLang="en-US"/>
          </a:p>
          <a:p>
            <a:pPr marL="158750" indent="0">
              <a:buNone/>
            </a:pPr>
            <a:endParaRPr lang="el-GR" altLang="en-US"/>
          </a:p>
          <a:p>
            <a:pPr marL="158750" indent="0">
              <a:buNone/>
            </a:pPr>
            <a:r>
              <a:rPr lang="el-GR" altLang="en-US"/>
              <a:t>Συμπερασματικα σε περιπτωση που μπορεί να τοποθετηθεί μικρός αριθμός ομάδων  σε κάποιες από τις γεωγραφικές περιοχές που αναλύθηκαν,</a:t>
            </a:r>
            <a:r>
              <a:rPr lang="el-GR" altLang="en-US">
                <a:sym typeface="+mn-ea"/>
              </a:rPr>
              <a:t> λόγω της πυκνότητας κατανομής </a:t>
            </a:r>
            <a:r>
              <a:rPr lang="el-GR">
                <a:latin typeface="Arial" panose="020B0604020202020204" pitchFamily="34" charset="0"/>
                <a:ea typeface="Roboto" panose="02000000000000000000"/>
                <a:cs typeface="Arial" panose="020B0604020202020204" pitchFamily="34" charset="0"/>
                <a:sym typeface="Roboto" panose="02000000000000000000"/>
              </a:rPr>
              <a:t>των ηλικιωμένων και των υφιστάμενων δομών υγείας, περισσότερη ανάγκη σε ιατρικές υπηρεσίες έχει η Ηπειρος, η Αιτωλοακαρνανια και η Μεσσήνη.</a:t>
            </a:r>
            <a:endParaRPr lang="el-GR">
              <a:latin typeface="Arial" panose="020B0604020202020204" pitchFamily="34" charset="0"/>
              <a:ea typeface="Roboto" panose="02000000000000000000"/>
              <a:cs typeface="Arial" panose="020B0604020202020204" pitchFamily="34" charset="0"/>
              <a:sym typeface="Roboto" panose="02000000000000000000"/>
            </a:endParaRPr>
          </a:p>
          <a:p>
            <a:pPr marL="158750" indent="0">
              <a:buNone/>
            </a:pPr>
            <a:endParaRPr lang="el-GR" altLang="en-US"/>
          </a:p>
          <a:p>
            <a:pPr marL="158750" indent="0">
              <a:buNone/>
            </a:pPr>
            <a:r>
              <a:rPr lang="el-GR" altLang="en-US"/>
              <a:t>Ενα 2ο συμπερασμα που συνάγεται </a:t>
            </a:r>
            <a:r>
              <a:rPr lang="el-GR" altLang="en-US">
                <a:sym typeface="+mn-ea"/>
              </a:rPr>
              <a:t>στην προκειμένη ανάλυση χωροθέτησης</a:t>
            </a:r>
            <a:r>
              <a:rPr lang="el-GR" altLang="en-US"/>
              <a:t> </a:t>
            </a:r>
            <a:r>
              <a:rPr lang="el-GR" altLang="en-US">
                <a:sym typeface="+mn-ea"/>
              </a:rPr>
              <a:t>είναι ότι η</a:t>
            </a:r>
            <a:r>
              <a:rPr lang="el-GR" altLang="en-US"/>
              <a:t> παράμετρος της ζήτησης δεν παίζει καθοριστικό ρόλο στην λήψη της τελικής απόφασης.</a:t>
            </a:r>
            <a:endParaRPr lang="el-GR" altLang="en-US"/>
          </a:p>
          <a:p>
            <a:pPr marL="158750" indent="0">
              <a:buNone/>
            </a:pPr>
            <a:r>
              <a:rPr lang="el-GR" altLang="en-US"/>
              <a:t>Αυτό προκύπτει από το γεγονός ότι στις περισσότερες περιπτώσεις, είτε συμπεριλαμβανόταν η ζήτηση, είτε όχι, το αποτέλεσμα ήταν ίδιο</a:t>
            </a:r>
            <a:endParaRPr lang="el-GR" altLang="en-US"/>
          </a:p>
          <a:p>
            <a:pPr marL="158750" indent="0">
              <a:buNone/>
            </a:pPr>
            <a:endParaRPr lang="el-GR" altLang="en-US"/>
          </a:p>
          <a:p>
            <a:pPr marL="158750" indent="0">
              <a:buNone/>
            </a:pPr>
            <a:r>
              <a:rPr lang="el-GR" altLang="en-US"/>
              <a:t>Και αυτό συνέβαινε διότι τα δημογραφικά και οικονομικά δεδομένα της έρευνας, τα οποία λήφθηκαν υπόψη για τον υπολογισμό της ζήτησης παρουσιαζαν μια σχετική ομοιομορφία και έτσι και οι τιμές της ζήτησης είχαν την αντίστοιχη ομοιομορφία. </a:t>
            </a:r>
            <a:endParaRPr lang="el-GR" altLang="en-US"/>
          </a:p>
          <a:p>
            <a:pPr marL="158750" indent="0">
              <a:buNone/>
            </a:pPr>
            <a:endParaRPr lang="el-GR" altLang="en-US"/>
          </a:p>
          <a:p>
            <a:pPr marL="158750" indent="0">
              <a:buNone/>
            </a:pPr>
            <a:r>
              <a:rPr lang="el-GR" altLang="en-US"/>
              <a:t>Ως μελλοντική πρόταση θα ηταν ενδιαφέρουσα η επέκταση του προβλήματος </a:t>
            </a:r>
            <a:r>
              <a:rPr lang="en-GB" altLang="en-US"/>
              <a:t>p-median</a:t>
            </a:r>
            <a:r>
              <a:rPr lang="el-GR" altLang="en-GB"/>
              <a:t> ετσι ώστε η ευρεση βέλτιστων τοποθεσιών να γίνεται με στόχο την ελαχιστοποίηση</a:t>
            </a:r>
            <a:r>
              <a:rPr lang="en-US" altLang="el-GR"/>
              <a:t> </a:t>
            </a:r>
            <a:r>
              <a:rPr lang="el-GR" altLang="en-US"/>
              <a:t>οχι </a:t>
            </a:r>
            <a:r>
              <a:rPr lang="el-GR" altLang="el-GR"/>
              <a:t>μονο της</a:t>
            </a:r>
            <a:r>
              <a:rPr lang="el-GR" altLang="en-GB"/>
              <a:t> χιλιομετρικής αποστασης αλλα και του χρόνου μετακίνησης των ηλικιωμένων απο την περιοχή τους στο κέντρο </a:t>
            </a:r>
            <a:endParaRPr lang="el-GR" altLang="en-GB"/>
          </a:p>
          <a:p>
            <a:pPr marL="158750" indent="0">
              <a:buNone/>
            </a:pPr>
            <a:endParaRPr lang="el-GR" altLang="en-GB"/>
          </a:p>
          <a:p>
            <a:pPr marL="158750" indent="0">
              <a:buNone/>
            </a:pPr>
            <a:r>
              <a:rPr lang="el-GR" altLang="en-GB"/>
              <a:t>Ακόμη η ανάλυση χωροθέτησης μπορεί να εφαρμοστεί και σε άλλες μη επείγουσες δομές υγείας σε περισσότερες περιοχές της Ελλάδας ή και εκτός Ελλάδας που το έχουν ανάγκη. Με αυτό τον τρόπο το δείγμα προς επεξεργασία θα αυξηθεί, τα δεδομένα θα είναι πολύ περισσότερα και σχετικότερα, γεγονός που θα κάνει την έρευνα ακριβέστερη.</a:t>
            </a:r>
            <a:endParaRPr lang="el-GR" altLang="en-GB"/>
          </a:p>
          <a:p>
            <a:pPr marL="158750" indent="0">
              <a:buNone/>
            </a:pPr>
            <a:endParaRPr lang="el-GR" altLang="en-GB"/>
          </a:p>
          <a:p>
            <a:pPr marL="158750" indent="0">
              <a:buNone/>
            </a:pPr>
            <a:r>
              <a:rPr lang="el-GR" altLang="en-GB"/>
              <a:t>Τέλος το προβλήμα  </a:t>
            </a:r>
            <a:r>
              <a:rPr lang="en-GB" altLang="en-GB"/>
              <a:t>p-median </a:t>
            </a:r>
            <a:r>
              <a:rPr lang="en-US" altLang="en-GB"/>
              <a:t> </a:t>
            </a:r>
            <a:r>
              <a:rPr lang="el-GR" altLang="en-GB"/>
              <a:t>μπορει να αφορά εκτός από την διαχείριση των εγκαταστάσεων υγείας και την αποτελεσματικότερη διαχείριση των πόρων ή των υπηρεσιών μιας δομής.</a:t>
            </a:r>
            <a:endParaRPr lang="el-GR" altLang="en-GB"/>
          </a:p>
          <a:p>
            <a:pPr marL="158750" indent="0">
              <a:buNone/>
            </a:pPr>
            <a:r>
              <a:rPr lang="el-GR" altLang="en-GB"/>
              <a:t>Και ετσι με  αυτόν τον τρόπο  θα βελτιστοποίηθει και  η χρήσης τους</a:t>
            </a:r>
            <a:endParaRPr lang="el-GR" altLang="en-GB"/>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1"/>
          </p:nvPr>
        </p:nvSpPr>
        <p:spPr/>
        <p:txBody>
          <a:bodyPr/>
          <a:p>
            <a:pPr marL="158750" indent="0">
              <a:buNone/>
            </a:pPr>
            <a:r>
              <a:rPr lang="el-GR" altLang="en-US"/>
              <a:t>Σας ευχαριστώ πολύ για τον χρόνο σας!</a:t>
            </a:r>
            <a:endParaRPr lang="el-GR" altLang="en-US"/>
          </a:p>
          <a:p>
            <a:pPr marL="158750" indent="0">
              <a:buNone/>
            </a:pPr>
            <a:endParaRPr lang="el-GR" altLang="en-US"/>
          </a:p>
          <a:p>
            <a:pPr marL="158750" indent="0">
              <a:buNone/>
            </a:pPr>
            <a:r>
              <a:rPr lang="el-GR" altLang="en-US"/>
              <a:t>Αν έχετε ερωτήσεις πολυ ευχαρίστως να σας τις απαντήσω</a:t>
            </a:r>
            <a:endParaRPr lang="el-GR"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19" name="Shape 3719"/>
        <p:cNvGrpSpPr/>
        <p:nvPr/>
      </p:nvGrpSpPr>
      <p:grpSpPr>
        <a:xfrm>
          <a:off x="0" y="0"/>
          <a:ext cx="0" cy="0"/>
          <a:chOff x="0" y="0"/>
          <a:chExt cx="0" cy="0"/>
        </a:xfrm>
      </p:grpSpPr>
      <p:sp>
        <p:nvSpPr>
          <p:cNvPr id="3720" name="Google Shape;3720;g7a307f3eed_0_620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1" name="Google Shape;3721;g7a307f3eed_0_620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1" name="Shape 161"/>
        <p:cNvGrpSpPr/>
        <p:nvPr/>
      </p:nvGrpSpPr>
      <p:grpSpPr>
        <a:xfrm>
          <a:off x="0" y="0"/>
          <a:ext cx="0" cy="0"/>
          <a:chOff x="0" y="0"/>
          <a:chExt cx="0" cy="0"/>
        </a:xfrm>
      </p:grpSpPr>
      <p:sp>
        <p:nvSpPr>
          <p:cNvPr id="162" name="Google Shape;162;gd249bc72b8_0_144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d249bc72b8_0_144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GR"/>
              <a:t>Τόσο η παροχή ιατρικής περίθαλψης όσο και η πρόσβαση των ατόμων σε ιατρικές υπηρεσίες αποτελεί μείζον θέμα που απασχολεί την ιατρική και γενικότερα την επιστημονική κοινότητα. </a:t>
            </a:r>
            <a:endParaRPr lang="el-GR"/>
          </a:p>
          <a:p>
            <a:pPr marL="0" lvl="0" indent="0" algn="l" rtl="0">
              <a:spcBef>
                <a:spcPts val="0"/>
              </a:spcBef>
              <a:spcAft>
                <a:spcPts val="0"/>
              </a:spcAft>
              <a:buNone/>
            </a:pPr>
            <a:r>
              <a:rPr lang="el-GR"/>
              <a:t>Επομένως με την ανάπτυξη της τεχνολογίας η σύγχρονη κοινωνία έχει επικεντρωθεί </a:t>
            </a:r>
            <a:endParaRPr lang="el-GR"/>
          </a:p>
          <a:p>
            <a:pPr marL="0" lvl="0" indent="0" algn="l" rtl="0">
              <a:spcBef>
                <a:spcPts val="0"/>
              </a:spcBef>
              <a:spcAft>
                <a:spcPts val="0"/>
              </a:spcAft>
              <a:buNone/>
            </a:pPr>
            <a:r>
              <a:rPr lang="el-GR"/>
              <a:t>στην αναβάθμιση της ποιότητας ζωής</a:t>
            </a:r>
            <a:endParaRPr lang="el-GR"/>
          </a:p>
          <a:p>
            <a:pPr marL="0" lvl="0" indent="0" algn="l" rtl="0">
              <a:spcBef>
                <a:spcPts val="0"/>
              </a:spcBef>
              <a:spcAft>
                <a:spcPts val="0"/>
              </a:spcAft>
              <a:buNone/>
            </a:pPr>
            <a:r>
              <a:rPr lang="el-GR"/>
              <a:t>στην ευημερία του πληθυσμού </a:t>
            </a:r>
            <a:endParaRPr lang="el-GR"/>
          </a:p>
          <a:p>
            <a:pPr marL="0" lvl="0" indent="0" algn="l" rtl="0">
              <a:spcBef>
                <a:spcPts val="0"/>
              </a:spcBef>
              <a:spcAft>
                <a:spcPts val="0"/>
              </a:spcAft>
              <a:buNone/>
            </a:pPr>
            <a:r>
              <a:rPr lang="el-GR"/>
              <a:t>στην αύξηση του προσδόκιμου ζωής</a:t>
            </a:r>
            <a:endParaRPr lang="el-GR"/>
          </a:p>
          <a:p>
            <a:pPr marL="0" lvl="0" indent="0" algn="l" rtl="0">
              <a:spcBef>
                <a:spcPts val="0"/>
              </a:spcBef>
              <a:spcAft>
                <a:spcPts val="0"/>
              </a:spcAft>
              <a:buNone/>
            </a:pPr>
            <a:endParaRPr lang="el-GR"/>
          </a:p>
          <a:p>
            <a:pPr marL="0" lvl="0" indent="0" algn="l" rtl="0">
              <a:spcBef>
                <a:spcPts val="0"/>
              </a:spcBef>
              <a:spcAft>
                <a:spcPts val="0"/>
              </a:spcAft>
              <a:buNone/>
            </a:pPr>
            <a:r>
              <a:rPr lang="el-GR"/>
              <a:t>Η βελτίωση του επιπέδου ζωής είναι άμεσα συνυφασμένη με την μακροζωία γεγονός που </a:t>
            </a:r>
            <a:endParaRPr lang="el-GR"/>
          </a:p>
          <a:p>
            <a:pPr marL="0" lvl="0" indent="0" algn="l" rtl="0">
              <a:spcBef>
                <a:spcPts val="0"/>
              </a:spcBef>
              <a:spcAft>
                <a:spcPts val="0"/>
              </a:spcAft>
              <a:buNone/>
            </a:pPr>
            <a:r>
              <a:rPr lang="el-GR"/>
              <a:t>δημιουργεί ανάγκες για μακροχρόνια φροντίδα και κατά συνέπεια την ολοένα και μεγαλύτερη </a:t>
            </a:r>
            <a:endParaRPr lang="el-GR"/>
          </a:p>
          <a:p>
            <a:pPr marL="0" lvl="0" indent="0" algn="l" rtl="0">
              <a:spcBef>
                <a:spcPts val="0"/>
              </a:spcBef>
              <a:spcAft>
                <a:spcPts val="0"/>
              </a:spcAft>
              <a:buNone/>
            </a:pPr>
            <a:r>
              <a:rPr lang="el-GR"/>
              <a:t>ζήτηση σε υγειονομικές εγκαταστάσεις και ιατρικές υπηρεσίες. </a:t>
            </a:r>
            <a:endParaRPr lang="el-GR"/>
          </a:p>
          <a:p>
            <a:pPr marL="0" lvl="0" indent="0" algn="l" rtl="0">
              <a:spcBef>
                <a:spcPts val="0"/>
              </a:spcBef>
              <a:spcAft>
                <a:spcPts val="0"/>
              </a:spcAft>
              <a:buNone/>
            </a:pPr>
            <a:endParaRPr lang="el-GR"/>
          </a:p>
          <a:p>
            <a:pPr marL="0" lvl="0" indent="0" algn="l" rtl="0">
              <a:spcBef>
                <a:spcPts val="0"/>
              </a:spcBef>
              <a:spcAft>
                <a:spcPts val="0"/>
              </a:spcAft>
              <a:buNone/>
            </a:pPr>
            <a:endParaRPr lang="el-GR"/>
          </a:p>
          <a:p>
            <a:pPr marL="0" lvl="0" indent="0" algn="l" rtl="0">
              <a:spcBef>
                <a:spcPts val="0"/>
              </a:spcBef>
              <a:spcAft>
                <a:spcPts val="0"/>
              </a:spcAft>
              <a:buNone/>
            </a:pPr>
            <a:r>
              <a:rPr lang="el-GR"/>
              <a:t>Στον τομέα της υγείας, οι εγκαταστάσεις διακρίνονται σε επείγουσες και σε μη επείγουσες. </a:t>
            </a:r>
            <a:endParaRPr lang="el-GR"/>
          </a:p>
          <a:p>
            <a:pPr marL="0" lvl="0" indent="0" algn="l" rtl="0">
              <a:spcBef>
                <a:spcPts val="0"/>
              </a:spcBef>
              <a:spcAft>
                <a:spcPts val="0"/>
              </a:spcAft>
              <a:buNone/>
            </a:pPr>
            <a:r>
              <a:rPr lang="el-GR"/>
              <a:t>Η πρώτη κατηγορία χωρίζεται σε δυο υποκατηγορίες, </a:t>
            </a:r>
            <a:endParaRPr lang="el-GR"/>
          </a:p>
          <a:p>
            <a:pPr marL="0" lvl="0" indent="0" algn="l" rtl="0">
              <a:spcBef>
                <a:spcPts val="0"/>
              </a:spcBef>
              <a:spcAft>
                <a:spcPts val="0"/>
              </a:spcAft>
              <a:buNone/>
            </a:pPr>
            <a:r>
              <a:rPr lang="el-GR"/>
              <a:t>στις μόνιμα επείγουσες εγκαταστάσεις και στις παροδικά επείγουσες . </a:t>
            </a:r>
            <a:endParaRPr lang="el-GR"/>
          </a:p>
          <a:p>
            <a:pPr marL="0" lvl="0" indent="0" algn="l" rtl="0">
              <a:spcBef>
                <a:spcPts val="0"/>
              </a:spcBef>
              <a:spcAft>
                <a:spcPts val="0"/>
              </a:spcAft>
              <a:buNone/>
            </a:pPr>
            <a:r>
              <a:rPr lang="el-GR"/>
              <a:t>Στις μόνιμα επείγουσες υπάγονται ενδεικτικά τα κέντρα επειγόντων περιστατικών και οι σταθμοί ασθενοφόρων. </a:t>
            </a:r>
            <a:endParaRPr lang="el-GR"/>
          </a:p>
          <a:p>
            <a:pPr marL="0" lvl="0" indent="0" algn="l" rtl="0">
              <a:spcBef>
                <a:spcPts val="0"/>
              </a:spcBef>
              <a:spcAft>
                <a:spcPts val="0"/>
              </a:spcAft>
              <a:buNone/>
            </a:pPr>
            <a:r>
              <a:rPr lang="el-GR"/>
              <a:t>Στις παροδικά επείγουσες εγκαταστάσεις ανήκουν τα προσωρινά κέντρα υγείας και τα σημεία διανομής φαρμάκων  </a:t>
            </a:r>
            <a:endParaRPr lang="el-GR"/>
          </a:p>
          <a:p>
            <a:pPr marL="0" lvl="0" indent="0" algn="l" rtl="0">
              <a:spcBef>
                <a:spcPts val="0"/>
              </a:spcBef>
              <a:spcAft>
                <a:spcPts val="0"/>
              </a:spcAft>
              <a:buNone/>
            </a:pPr>
            <a:r>
              <a:rPr lang="el-GR"/>
              <a:t>Ενώ στην κατηγορία των μη επειγουσών εγκαταστάσεων ανήκει η πρωτοβάθμια φροντίδα υγείας, δηλαδή τα </a:t>
            </a:r>
            <a:endParaRPr lang="el-GR"/>
          </a:p>
          <a:p>
            <a:pPr marL="0" lvl="0" indent="0" algn="l" rtl="0">
              <a:spcBef>
                <a:spcPts val="0"/>
              </a:spcBef>
              <a:spcAft>
                <a:spcPts val="0"/>
              </a:spcAft>
              <a:buNone/>
            </a:pPr>
            <a:r>
              <a:rPr lang="el-GR"/>
              <a:t>νοσοκομεία, τα ιατρεία και αλλές δομές υγείας.</a:t>
            </a:r>
            <a:endParaRPr lang="el-GR"/>
          </a:p>
          <a:p>
            <a:pPr marL="0" lvl="0" indent="0" algn="l" rtl="0">
              <a:spcBef>
                <a:spcPts val="0"/>
              </a:spcBef>
              <a:spcAft>
                <a:spcPts val="0"/>
              </a:spcAft>
              <a:buNone/>
            </a:pPr>
            <a:endParaRPr lang="el-GR"/>
          </a:p>
          <a:p>
            <a:pPr marL="0" lvl="0" indent="0" algn="l" rtl="0">
              <a:spcBef>
                <a:spcPts val="0"/>
              </a:spcBef>
              <a:spcAft>
                <a:spcPts val="0"/>
              </a:spcAft>
              <a:buNone/>
            </a:pPr>
            <a:r>
              <a:rPr lang="el-GR"/>
              <a:t> </a:t>
            </a:r>
            <a:endParaRPr lang="el-G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26" name="Shape 3726"/>
        <p:cNvGrpSpPr/>
        <p:nvPr/>
      </p:nvGrpSpPr>
      <p:grpSpPr>
        <a:xfrm>
          <a:off x="0" y="0"/>
          <a:ext cx="0" cy="0"/>
          <a:chOff x="0" y="0"/>
          <a:chExt cx="0" cy="0"/>
        </a:xfrm>
      </p:grpSpPr>
      <p:sp>
        <p:nvSpPr>
          <p:cNvPr id="3727" name="Google Shape;3727;g7a307f3eed_0_620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8" name="Google Shape;3728;g7a307f3eed_0_620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96" name="Shape 1296"/>
        <p:cNvGrpSpPr/>
        <p:nvPr/>
      </p:nvGrpSpPr>
      <p:grpSpPr>
        <a:xfrm>
          <a:off x="0" y="0"/>
          <a:ext cx="0" cy="0"/>
          <a:chOff x="0" y="0"/>
          <a:chExt cx="0" cy="0"/>
        </a:xfrm>
      </p:grpSpPr>
      <p:sp>
        <p:nvSpPr>
          <p:cNvPr id="1297" name="Google Shape;1297;g7a307f3eed_0_33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7a307f3eed_0_33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t>Στόχος της διπλωματικής εργασίας είναι η ανάλυση της χωροθέτησης ιατρικών εγκατστάσεων σε περιοχές της κεντρικής και νοτιοδυτικής Ελλάδας, δηλαδή η εύρεση βέλτιστων τοποθεσιών, από τις ήδη υπάρχουσες εγκαταστασεις υγείας, για την τοποθέτηση ιατρικών ομάδων με σκοπό την καλύτερη εξυπηρέτηση των αναγκών των ηλικιωμένων ατόμων των περιοχών αυτών.</a:t>
            </a:r>
          </a:p>
          <a:p>
            <a:pPr marL="0" lvl="0" indent="0" algn="l" rtl="0">
              <a:spcBef>
                <a:spcPts val="0"/>
              </a:spcBef>
              <a:spcAft>
                <a:spcPts val="0"/>
              </a:spcAft>
              <a:buNone/>
            </a:pPr>
            <a:r>
              <a:t>Στην ανάλυση αυτή της χωροθέτησης λαμβάνονται υπόψη δεδομένα: </a:t>
            </a:r>
          </a:p>
          <a:p>
            <a:pPr marL="0" lvl="0" indent="0" algn="l" rtl="0">
              <a:spcBef>
                <a:spcPts val="0"/>
              </a:spcBef>
              <a:spcAft>
                <a:spcPts val="0"/>
              </a:spcAft>
              <a:buNone/>
            </a:pPr>
            <a:r>
              <a:t>πρoτύπων κινητικότητας </a:t>
            </a:r>
          </a:p>
          <a:p>
            <a:pPr marL="0" lvl="0" indent="0" algn="l" rtl="0">
              <a:spcBef>
                <a:spcPts val="0"/>
              </a:spcBef>
              <a:spcAft>
                <a:spcPts val="0"/>
              </a:spcAft>
              <a:buNone/>
            </a:pPr>
            <a:r>
              <a:t>δημογραφικά </a:t>
            </a:r>
          </a:p>
          <a:p>
            <a:pPr marL="0" lvl="0" indent="0" algn="l" rtl="0">
              <a:spcBef>
                <a:spcPts val="0"/>
              </a:spcBef>
              <a:spcAft>
                <a:spcPts val="0"/>
              </a:spcAft>
              <a:buNone/>
            </a:pPr>
            <a:r>
              <a:t>γεωγραφικά </a:t>
            </a:r>
          </a:p>
          <a:p>
            <a:pPr marL="0" lvl="0" indent="0" algn="l" rtl="0">
              <a:spcBef>
                <a:spcPts val="0"/>
              </a:spcBef>
              <a:spcAft>
                <a:spcPts val="0"/>
              </a:spcAft>
              <a:buNone/>
            </a:pPr>
            <a:r>
              <a:t>κλινικά</a:t>
            </a:r>
          </a:p>
          <a:p>
            <a:pPr marL="0" lvl="0" indent="0" algn="l" rtl="0">
              <a:spcBef>
                <a:spcPts val="0"/>
              </a:spcBef>
              <a:spcAft>
                <a:spcPts val="0"/>
              </a:spcAft>
              <a:buNone/>
            </a:pPr>
            <a:r>
              <a:t>Είναι πραγματικά δεδομένα τα οποία δόθηκαν ύστερα από συνεργασία με ομάδα ιατρών</a:t>
            </a:r>
          </a:p>
          <a:p>
            <a:pPr marL="0" lvl="0" indent="0" algn="l" rtl="0">
              <a:spcBef>
                <a:spcPts val="0"/>
              </a:spcBef>
              <a:spcAft>
                <a:spcPts val="0"/>
              </a:spcAft>
              <a:buNone/>
            </a:pPr>
          </a:p>
          <a:p>
            <a:pPr marL="0" lvl="0" indent="0" algn="l" rtl="0">
              <a:spcBef>
                <a:spcPts val="0"/>
              </a:spcBef>
              <a:spcAft>
                <a:spcPts val="0"/>
              </a:spcAft>
              <a:buNone/>
            </a:pPr>
            <a:r>
              <a:t>Η ανάλυση χωροθέτησης είναι μια διεργασία που αποτελεί σημαντικό εργαλείο στο στρατηγικό σχεδιασμό των επιχειρήσεων και σε τομείς όπως αυτός της ιατρικής περίθαλψης. </a:t>
            </a:r>
          </a:p>
          <a:p>
            <a:pPr marL="0" lvl="0" indent="0" algn="l" rtl="0">
              <a:spcBef>
                <a:spcPts val="0"/>
              </a:spcBef>
              <a:spcAft>
                <a:spcPts val="0"/>
              </a:spcAft>
              <a:buNone/>
            </a:pPr>
          </a:p>
          <a:p>
            <a:pPr marL="0" lvl="0" indent="0" algn="l" rtl="0">
              <a:spcBef>
                <a:spcPts val="0"/>
              </a:spcBef>
              <a:spcAft>
                <a:spcPts val="0"/>
              </a:spcAft>
              <a:buNone/>
            </a:pPr>
            <a:r>
              <a:t>Και είναι ένα πρόβλημαμε το οποίο ασχολείται ο κλάδος της Επιχειρησιακής Έρευνας</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65" name="Shape 2965"/>
        <p:cNvGrpSpPr/>
        <p:nvPr/>
      </p:nvGrpSpPr>
      <p:grpSpPr>
        <a:xfrm>
          <a:off x="0" y="0"/>
          <a:ext cx="0" cy="0"/>
          <a:chOff x="0" y="0"/>
          <a:chExt cx="0" cy="0"/>
        </a:xfrm>
      </p:grpSpPr>
      <p:sp>
        <p:nvSpPr>
          <p:cNvPr id="2966" name="Google Shape;2966;g7a307f3eed_0_525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7" name="Google Shape;2967;g7a307f3eed_0_525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t>Για να είναι επιτυχημένη η ανάλυση χωροθέτησης,</a:t>
            </a:r>
            <a:r>
              <a:rPr lang="el-GR"/>
              <a:t> </a:t>
            </a:r>
            <a:r>
              <a:t>για να έχουμε</a:t>
            </a:r>
            <a:r>
              <a:rPr lang="el-GR"/>
              <a:t> </a:t>
            </a:r>
            <a:r>
              <a:rPr>
                <a:sym typeface="+mn-ea"/>
              </a:rPr>
              <a:t>δηλαδή </a:t>
            </a:r>
            <a:r>
              <a:t> όσο το δυνατόν περισσότερες πιθανότητες να βρούμε τη βέλτιστη λύση σε ένα πρόβλημα η οποία θα οδηγήσει και στη σωστή λήψη απόφασεων είναι σημαντικό να γίνει η κατάλληλη επιλογή του μοντέλου χωροθέτησης και του προβλήματος βελτιστοποίησης καθώς και της μεθόδου επίλυσης και της τεχνικής βελτιστοποίησης, με τα οποία μοντελοποιείται το πρόβλημα</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6" name="Shape 746"/>
        <p:cNvGrpSpPr/>
        <p:nvPr/>
      </p:nvGrpSpPr>
      <p:grpSpPr>
        <a:xfrm>
          <a:off x="0" y="0"/>
          <a:ext cx="0" cy="0"/>
          <a:chOff x="0" y="0"/>
          <a:chExt cx="0" cy="0"/>
        </a:xfrm>
      </p:grpSpPr>
      <p:sp>
        <p:nvSpPr>
          <p:cNvPr id="747" name="Google Shape;747;gd24444825e_0_206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d24444825e_0_206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t>Τα μοντέλα χωροθέτησης διακρίνονται με βάση τον χώρο στον οποίο εκτείνεται το πρόβλημα σε 4 κατηγορίες στο μοντελο ανάλυσης, στο μοντέλο συνεχής χωροθέτησης, στο μοντέλο δικτύου και στο διακριτής χωροθέτησης</a:t>
            </a:r>
          </a:p>
          <a:p>
            <a:pPr marL="0" lvl="0" indent="0" algn="l" rtl="0">
              <a:spcBef>
                <a:spcPts val="0"/>
              </a:spcBef>
              <a:spcAft>
                <a:spcPts val="0"/>
              </a:spcAft>
              <a:buNone/>
            </a:pPr>
          </a:p>
          <a:p>
            <a:pPr marL="0" lvl="0" indent="0" algn="l" rtl="0">
              <a:spcBef>
                <a:spcPts val="0"/>
              </a:spcBef>
              <a:spcAft>
                <a:spcPts val="0"/>
              </a:spcAft>
              <a:buNone/>
            </a:pPr>
            <a:r>
              <a:t>Με βάση τα στατιστικά αποτελέσματα ερευνών το μοντέλο διακριτής χωροθέτησης κρίθηκε κατάλληλο για την ανάλυση χωροθέτησης σε μη επείγουσες εγκαταστάσεις υγείας και για τον λόγο αυτόν επιλέχθηκε για την λυση του δικού μας προβλήματος</a:t>
            </a:r>
          </a:p>
          <a:p>
            <a:pPr marL="0" lvl="0" indent="0" algn="l" rtl="0">
              <a:spcBef>
                <a:spcPts val="0"/>
              </a:spcBef>
              <a:spcAft>
                <a:spcPts val="0"/>
              </a:spcAft>
              <a:buNone/>
            </a:pPr>
          </a:p>
          <a:p>
            <a:pPr marL="0" lvl="0" indent="0" algn="l" rtl="0">
              <a:spcBef>
                <a:spcPts val="0"/>
              </a:spcBef>
              <a:spcAft>
                <a:spcPts val="0"/>
              </a:spcAft>
              <a:buNone/>
            </a:pPr>
            <a:r>
              <a:t>Το μοντέλο διακριτής χωροθέτησης αποτελείται από 2 βασικές κατηγορίες προβλημάτων βελτιστοποίσης..... </a:t>
            </a:r>
          </a:p>
          <a:p>
            <a:pPr marL="0" lvl="0" indent="0" algn="l" rtl="0">
              <a:spcBef>
                <a:spcPts val="0"/>
              </a:spcBef>
              <a:spcAft>
                <a:spcPts val="0"/>
              </a:spcAft>
              <a:buNone/>
            </a:pPr>
          </a:p>
          <a:p>
            <a:pPr marL="0" lvl="0" indent="0" algn="l" rtl="0">
              <a:spcBef>
                <a:spcPts val="0"/>
              </a:spcBef>
              <a:spcAft>
                <a:spcPts val="0"/>
              </a:spcAft>
              <a:buNone/>
            </a:pPr>
            <a:r>
              <a:t>Για την επίλυση του δικού μας προβλήματος επιλέχθηκε το πρόβλημα βελτιστοποίησης p-median της 2ης κατηγορίας διότι σύμφωνα με έρευνες αποδείχθηκε ότι είναι αποτελεσματικό στην ανάλυση χωροθέτησης μη επειγουσών εγκαταστάσεων υγείας.</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1"/>
          </p:nvPr>
        </p:nvSpPr>
        <p:spPr/>
        <p:txBody>
          <a:bodyPr/>
          <a:p>
            <a:r>
              <a:rPr lang="en-US"/>
              <a:t>Το p-median είναι ένα πρόβλημα βελτιστοποίσης που στοχεύει στην τοποθέτηση ενός p αριθμού εγκαταστάσεων σε ένα δίκτυο, ελαχιστοποιώντας τη συνολική μέση απόσταση (ή χρόνο μετακίνησης) μεταξύ των σημείων ζήτησης και των υποψήφιων θέσεων, με βάση τη ζήτηση</a:t>
            </a:r>
            <a:endParaRPr lang="en-US"/>
          </a:p>
          <a:p>
            <a:endParaRPr lang="en-US"/>
          </a:p>
          <a:p>
            <a:r>
              <a:rPr lang="en-US"/>
              <a:t>Η μαθηματική διατύπωση του προβλήματος αποτελείται απο τον ορισμό συνόλων όπου I ειναι το σύνολο των σημείων ζήτησης δηλαδη οι περιοχές που ζούν οι ηλικιωμένοι και J το σύνολο των υποψήφιων τοποθεσιών δηλαδή οι τοποθεσίες των υφιστάμενων δομών υγείας</a:t>
            </a:r>
            <a:endParaRPr lang="en-US"/>
          </a:p>
          <a:p>
            <a:endParaRPr lang="en-US"/>
          </a:p>
          <a:p>
            <a:r>
              <a:rPr lang="en-US"/>
              <a:t>Τις παραμέτρους εισόδου όπου dij είναι η ....</a:t>
            </a:r>
            <a:endParaRPr lang="en-US"/>
          </a:p>
          <a:p>
            <a:endParaRPr lang="en-US"/>
          </a:p>
          <a:p>
            <a:r>
              <a:rPr lang="en-US"/>
              <a:t>Τις μεταβλητές απόφασης οι οποίες είναι δυαδικές μεταβλητές όπου η μεταβλητή είναι ....</a:t>
            </a:r>
            <a:endParaRPr lang="en-US"/>
          </a:p>
          <a:p>
            <a:endParaRPr lang="en-US"/>
          </a:p>
          <a:p>
            <a:r>
              <a:rPr lang="en-US"/>
              <a:t>Την αντικειμενική συνάρτηση η οποία περιλαμβάνει τις μεταβλητές απόφασης, οι τιμές των οποίων επιλέγονται έτσι ώστε ελαχιστοποιήσουν τη συνάρτηση </a:t>
            </a:r>
            <a:endParaRPr lang="en-US"/>
          </a:p>
          <a:p>
            <a:endParaRPr lang="en-US"/>
          </a:p>
          <a:p>
            <a:r>
              <a:rPr lang="en-US"/>
              <a:t>Και τους περιορισμούς ο 1ος περιορισμός καθορίζει ότι θα τοποθετηθεί p αριθμός ομάδων σε p εγκατστλασεις υγείας, ο 2ος εξασφαλίζει ότι κάθε σημείο ζήτησης ανατίθεται σε μία μόνο εγκατάσταση, ο 3ος περιορίζει την ανάθεση των σημείων ζήτησης να γίνονται μόνο σε επιλεγμένες τοποθεσίες και οι τελευταίοι περιορισμοί, είναι περιορισμοί ολοκλήρωσης </a:t>
            </a: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42" name="Shape 2742"/>
        <p:cNvGrpSpPr/>
        <p:nvPr/>
      </p:nvGrpSpPr>
      <p:grpSpPr>
        <a:xfrm>
          <a:off x="0" y="0"/>
          <a:ext cx="0" cy="0"/>
          <a:chOff x="0" y="0"/>
          <a:chExt cx="0" cy="0"/>
        </a:xfrm>
      </p:grpSpPr>
      <p:sp>
        <p:nvSpPr>
          <p:cNvPr id="2743" name="Google Shape;2743;g7a307f3eed_0_431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4" name="Google Shape;2744;g7a307f3eed_0_431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GR"/>
              <a:t>Όπως αναφέρθηκε τα προβλήματα βελτιστοποίησης είναι πολυάριθμα και οι μέθοδοι επίλυσης επίλεγονται ανάλογα με το πρόβλημα  </a:t>
            </a:r>
            <a:endParaRPr lang="el-GR"/>
          </a:p>
          <a:p>
            <a:pPr marL="0" lvl="0" indent="0" algn="l" rtl="0">
              <a:spcBef>
                <a:spcPts val="0"/>
              </a:spcBef>
              <a:spcAft>
                <a:spcPts val="0"/>
              </a:spcAft>
              <a:buNone/>
            </a:pPr>
            <a:r>
              <a:rPr lang="el-GR"/>
              <a:t>οι Μέθοδοι Επίλυσης για προβλήματα βελτιστοποίσηης διακρίνονται σε 2 βασικές κατηγορίες </a:t>
            </a:r>
            <a:endParaRPr lang="el-GR"/>
          </a:p>
          <a:p>
            <a:pPr marL="0" lvl="0" indent="0" algn="l" rtl="0">
              <a:spcBef>
                <a:spcPts val="0"/>
              </a:spcBef>
              <a:spcAft>
                <a:spcPts val="0"/>
              </a:spcAft>
              <a:buNone/>
            </a:pPr>
            <a:r>
              <a:rPr lang="el-GR"/>
              <a:t>Στις μεθόδους ακριβούς επίλυσης, οι οποίες αποσκοπούν στην εύρεση της καλύτερης δυνατής λύσης διερευνώντας ολόκληρο το χώρο λύσεων. Σε αυτές τις μεθόδους ανήκουν οι τεχνικές βελτιστοποίησης </a:t>
            </a:r>
            <a:endParaRPr lang="el-GR"/>
          </a:p>
          <a:p>
            <a:pPr marL="0" lvl="0" indent="0" algn="l" rtl="0">
              <a:spcBef>
                <a:spcPts val="0"/>
              </a:spcBef>
              <a:spcAft>
                <a:spcPts val="0"/>
              </a:spcAft>
              <a:buNone/>
            </a:pPr>
            <a:r>
              <a:rPr lang="el-GR"/>
              <a:t>του Γραμμικού προγραμματισμού</a:t>
            </a:r>
            <a:endParaRPr lang="el-GR"/>
          </a:p>
          <a:p>
            <a:pPr marL="0" lvl="0" indent="0" algn="l" rtl="0">
              <a:spcBef>
                <a:spcPts val="0"/>
              </a:spcBef>
              <a:spcAft>
                <a:spcPts val="0"/>
              </a:spcAft>
              <a:buNone/>
            </a:pPr>
            <a:r>
              <a:rPr lang="el-GR"/>
              <a:t>του Ακέραιου γραμμικόυ προγραμματισμοού</a:t>
            </a:r>
            <a:endParaRPr lang="el-GR"/>
          </a:p>
          <a:p>
            <a:pPr marL="0" lvl="0" indent="0" algn="l" rtl="0">
              <a:spcBef>
                <a:spcPts val="0"/>
              </a:spcBef>
              <a:spcAft>
                <a:spcPts val="0"/>
              </a:spcAft>
              <a:buNone/>
            </a:pPr>
            <a:r>
              <a:rPr lang="el-GR"/>
              <a:t>και του Μεικτού ακέραιου γραμμικόυ προγραμματισμόυ</a:t>
            </a:r>
            <a:endParaRPr lang="el-GR"/>
          </a:p>
          <a:p>
            <a:pPr marL="0" lvl="0" indent="0" algn="l" rtl="0">
              <a:spcBef>
                <a:spcPts val="0"/>
              </a:spcBef>
              <a:spcAft>
                <a:spcPts val="0"/>
              </a:spcAft>
              <a:buNone/>
            </a:pPr>
            <a:endParaRPr lang="el-GR"/>
          </a:p>
          <a:p>
            <a:pPr marL="0" lvl="0" indent="0" algn="l" rtl="0">
              <a:spcBef>
                <a:spcPts val="0"/>
              </a:spcBef>
              <a:spcAft>
                <a:spcPts val="0"/>
              </a:spcAft>
              <a:buNone/>
            </a:pPr>
            <a:r>
              <a:rPr lang="el-GR"/>
              <a:t>Στην δέυτερη κατηγορία έχουμε τις μεθόδους προσεγγιστικής επίλυσης. Οι μέθοδοι αυτοί στοχεύουν στην εύρεση καλής ποιότητας λύσεων, που είναι σχεδόν βέλτιστες ή ικανοποιητικές, με την χρήση επαναληπτικών διαδικασιών.</a:t>
            </a:r>
            <a:endParaRPr lang="el-GR"/>
          </a:p>
          <a:p>
            <a:pPr marL="0" lvl="0" indent="0" algn="l" rtl="0">
              <a:spcBef>
                <a:spcPts val="0"/>
              </a:spcBef>
              <a:spcAft>
                <a:spcPts val="0"/>
              </a:spcAft>
              <a:buNone/>
            </a:pPr>
            <a:r>
              <a:rPr lang="el-GR"/>
              <a:t>Σε αυτήν ανήκουν μέθοδοι όπως </a:t>
            </a:r>
            <a:endParaRPr lang="el-GR"/>
          </a:p>
          <a:p>
            <a:pPr marL="0" lvl="0" indent="0" algn="l" rtl="0">
              <a:spcBef>
                <a:spcPts val="0"/>
              </a:spcBef>
              <a:spcAft>
                <a:spcPts val="0"/>
              </a:spcAft>
              <a:buNone/>
            </a:pPr>
            <a:r>
              <a:rPr lang="el-GR"/>
              <a:t>οι ευρετικές </a:t>
            </a:r>
            <a:endParaRPr lang="el-GR"/>
          </a:p>
          <a:p>
            <a:pPr marL="0" lvl="0" indent="0" algn="l" rtl="0">
              <a:spcBef>
                <a:spcPts val="0"/>
              </a:spcBef>
              <a:spcAft>
                <a:spcPts val="0"/>
              </a:spcAft>
              <a:buNone/>
            </a:pPr>
            <a:r>
              <a:rPr lang="el-GR"/>
              <a:t>και οι μεταυρευρετικές τεχνικές βελτιστοποίησης</a:t>
            </a:r>
            <a:endParaRPr lang="el-GR"/>
          </a:p>
          <a:p>
            <a:pPr marL="0" lvl="0" indent="0" algn="l" rtl="0">
              <a:spcBef>
                <a:spcPts val="0"/>
              </a:spcBef>
              <a:spcAft>
                <a:spcPts val="0"/>
              </a:spcAft>
              <a:buNone/>
            </a:pPr>
            <a:endParaRPr lang="el-GR"/>
          </a:p>
          <a:p>
            <a:pPr marL="0" lvl="0" indent="0" algn="l" rtl="0">
              <a:spcBef>
                <a:spcPts val="0"/>
              </a:spcBef>
              <a:spcAft>
                <a:spcPts val="0"/>
              </a:spcAft>
              <a:buNone/>
            </a:pPr>
            <a:r>
              <a:rPr lang="el-GR"/>
              <a:t>Στο συγκεκριμένο πρόβλημα ανάλυσης χωροθέτησης επιλέχθηκε η μέθοδος ακριβούς επίλυσης διότι είναι καταλλήλη για περίπλοκα θέματα μεγάλης κλίμακας και συγκεκριμένα  η τεχνική βελτιστοποίησης του ακέραιου γραμμικού προγραμματισμού</a:t>
            </a:r>
            <a:endParaRPr lang="el-G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13" name="Shape 1813"/>
        <p:cNvGrpSpPr/>
        <p:nvPr/>
      </p:nvGrpSpPr>
      <p:grpSpPr>
        <a:xfrm>
          <a:off x="0" y="0"/>
          <a:ext cx="0" cy="0"/>
          <a:chOff x="0" y="0"/>
          <a:chExt cx="0" cy="0"/>
        </a:xfrm>
      </p:grpSpPr>
      <p:sp>
        <p:nvSpPr>
          <p:cNvPr id="1814" name="Google Shape;1814;g7a307f3eed_0_343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5" name="Google Shape;1815;g7a307f3eed_0_343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Font typeface="Wingdings" panose="05000000000000000000" charset="0"/>
              <a:buNone/>
            </a:pPr>
            <a:r>
              <a:rPr lang="el-GR">
                <a:latin typeface="Roboto" panose="02000000000000000000"/>
                <a:ea typeface="Roboto" panose="02000000000000000000"/>
                <a:cs typeface="Roboto" panose="02000000000000000000"/>
                <a:sym typeface="Roboto" panose="02000000000000000000"/>
              </a:rPr>
              <a:t>Ο ακέραιος γραμμικός προγραμματισμός είναι μια Μαθηματική τεχνική βελτιστοποίησης η οποία αναπαριστά πραγματικά προβλήματα μοντελοποιώντας τα με μαθηματική εκφραση</a:t>
            </a:r>
            <a:endParaRPr lang="el-GR">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Font typeface="Wingdings" panose="05000000000000000000" charset="0"/>
              <a:buNone/>
            </a:pPr>
            <a:r>
              <a:rPr lang="el-GR"/>
              <a:t>Είναι επίσης γνωστός ως Ακέραιος Προγραμματισμός και στόχος του είναι η εύρεση βέλτιστων λύσεων </a:t>
            </a:r>
            <a:endParaRPr lang="el-GR"/>
          </a:p>
          <a:p>
            <a:pPr marL="0" lvl="0" indent="0" algn="l" rtl="0">
              <a:spcBef>
                <a:spcPts val="0"/>
              </a:spcBef>
              <a:spcAft>
                <a:spcPts val="0"/>
              </a:spcAft>
              <a:buFont typeface="Wingdings" panose="05000000000000000000" charset="0"/>
              <a:buNone/>
            </a:pPr>
            <a:r>
              <a:rPr lang="el-GR"/>
              <a:t>Αποτελεί επέκταση του Γραμμικου Προγραμματισμού με την διαφορά οτι οι μεταβλητές απόφασης πρέπει να λαμβάνουν αποκλειστικά ακέραιες τιμές. </a:t>
            </a:r>
            <a:endParaRPr lang="el-GR"/>
          </a:p>
          <a:p>
            <a:pPr marL="0" lvl="0" indent="0" algn="l" rtl="0">
              <a:spcBef>
                <a:spcPts val="0"/>
              </a:spcBef>
              <a:spcAft>
                <a:spcPts val="0"/>
              </a:spcAft>
              <a:buFont typeface="Wingdings" panose="05000000000000000000" charset="0"/>
              <a:buNone/>
            </a:pPr>
            <a:r>
              <a:rPr lang="el-GR"/>
              <a:t>Ετσι είναι  ένας τύπος προβλήματος βελτιστοποίησης με ακέραιες τιμές, γραμμικές εξισώσεις και γραμμική αντικειμενική συνάρτηση.</a:t>
            </a:r>
            <a:endParaRPr lang="el-GR"/>
          </a:p>
          <a:p>
            <a:pPr marL="0" lvl="0" indent="0" algn="l" rtl="0">
              <a:spcBef>
                <a:spcPts val="0"/>
              </a:spcBef>
              <a:spcAft>
                <a:spcPts val="0"/>
              </a:spcAft>
              <a:buFont typeface="Wingdings" panose="05000000000000000000" charset="0"/>
              <a:buNone/>
            </a:pPr>
            <a:endParaRPr lang="el-GR" altLang="en-US">
              <a:sym typeface="+mn-ea"/>
            </a:endParaRPr>
          </a:p>
          <a:p>
            <a:pPr marL="0" lvl="0" indent="0" algn="l" rtl="0">
              <a:spcBef>
                <a:spcPts val="0"/>
              </a:spcBef>
              <a:spcAft>
                <a:spcPts val="0"/>
              </a:spcAft>
              <a:buFont typeface="Wingdings" panose="05000000000000000000" charset="0"/>
              <a:buNone/>
            </a:pPr>
            <a:r>
              <a:rPr lang="el-GR" altLang="en-US">
                <a:sym typeface="+mn-ea"/>
              </a:rPr>
              <a:t>Οπότε ανακεφαλαιώνοντας για την λύση του προβλήματος χωροθετησης χρησιμοποιήθηκε </a:t>
            </a:r>
            <a:endParaRPr lang="el-GR" altLang="en-US">
              <a:sym typeface="+mn-ea"/>
            </a:endParaRPr>
          </a:p>
          <a:p>
            <a:pPr marL="0" lvl="0" indent="0" algn="l" rtl="0">
              <a:spcBef>
                <a:spcPts val="0"/>
              </a:spcBef>
              <a:spcAft>
                <a:spcPts val="0"/>
              </a:spcAft>
              <a:buFont typeface="Wingdings" panose="05000000000000000000" charset="0"/>
              <a:buNone/>
            </a:pPr>
            <a:r>
              <a:rPr lang="el-GR" altLang="en-US">
                <a:sym typeface="+mn-ea"/>
              </a:rPr>
              <a:t>Το μοντέλο Διακριτής Χωροθέτησης </a:t>
            </a:r>
            <a:endParaRPr lang="el-GR" altLang="en-US">
              <a:sym typeface="+mn-ea"/>
            </a:endParaRPr>
          </a:p>
          <a:p>
            <a:pPr marL="0" lvl="0" indent="0" algn="l" rtl="0">
              <a:spcBef>
                <a:spcPts val="0"/>
              </a:spcBef>
              <a:spcAft>
                <a:spcPts val="0"/>
              </a:spcAft>
              <a:buFont typeface="Wingdings" panose="05000000000000000000" charset="0"/>
              <a:buNone/>
            </a:pPr>
            <a:r>
              <a:rPr lang="el-GR" altLang="en-US">
                <a:sym typeface="+mn-ea"/>
              </a:rPr>
              <a:t>το Πρόβλημα βελτιστοποίησης </a:t>
            </a:r>
            <a:r>
              <a:rPr lang="en-GB" altLang="en-US">
                <a:sym typeface="+mn-ea"/>
              </a:rPr>
              <a:t>p-median </a:t>
            </a:r>
            <a:endParaRPr lang="en-GB" altLang="en-US">
              <a:sym typeface="+mn-ea"/>
            </a:endParaRPr>
          </a:p>
          <a:p>
            <a:pPr marL="0" lvl="0" indent="0" algn="l" rtl="0">
              <a:spcBef>
                <a:spcPts val="0"/>
              </a:spcBef>
              <a:spcAft>
                <a:spcPts val="0"/>
              </a:spcAft>
              <a:buFont typeface="Wingdings" panose="05000000000000000000" charset="0"/>
              <a:buNone/>
            </a:pPr>
            <a:r>
              <a:rPr lang="el-GR" altLang="en-US"/>
              <a:t>και η μέθοδος ακριβούς επίλυσης με την τεχνική του ακέραιου γραμμικού προγραμματισμού</a:t>
            </a:r>
            <a:endParaRPr lang="el-GR" altLang="en-US"/>
          </a:p>
          <a:p>
            <a:pPr marL="0" lvl="0" indent="0" algn="l" rtl="0">
              <a:spcBef>
                <a:spcPts val="0"/>
              </a:spcBef>
              <a:spcAft>
                <a:spcPts val="0"/>
              </a:spcAft>
              <a:buFont typeface="Wingdings" panose="05000000000000000000" charset="0"/>
              <a:buNone/>
            </a:pPr>
            <a:endParaRPr lang="el-G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1"/>
          </p:nvPr>
        </p:nvSpPr>
        <p:spPr/>
        <p:txBody>
          <a:bodyPr/>
          <a:p>
            <a:pPr marL="158750" indent="0">
              <a:buNone/>
            </a:pPr>
            <a:r>
              <a:rPr lang="el-GR" altLang="en-US"/>
              <a:t>Στην διαφάνεια αυτή βλέπουμε την χειριστική Υλοποίηση του προβληματος p-median, πως λειτουρεί δηλαδή ο αλγόριθμός του.</a:t>
            </a:r>
            <a:endParaRPr lang="el-GR" altLang="en-US"/>
          </a:p>
          <a:p>
            <a:pPr marL="158750" indent="0">
              <a:buNone/>
            </a:pPr>
            <a:r>
              <a:rPr lang="el-GR" altLang="en-US"/>
              <a:t>Αρχικά θέτεται ο αριθμός p των ιατρικών ομάδων που πρόκειται να τοποθετηθούν σε p εγκαταστασεις υγείας. Με τον αριθμό p ουσιαστικά καθορίζονται τα ζευγάρια xj που τίθενται με τιμή 1, δηλαδή οι υποψήφιες εγκαταστάσεις υγείας που επιλέχθηκαν για την τοποθέτηση των ομάδων. </a:t>
            </a:r>
            <a:endParaRPr lang="el-GR" altLang="en-US"/>
          </a:p>
          <a:p>
            <a:pPr marL="158750" indent="0">
              <a:buNone/>
            </a:pPr>
            <a:r>
              <a:rPr lang="el-GR" altLang="en-US"/>
              <a:t>Για παράδειγμα στην περίπτωση που το p είναι ίσο με 2, τίθενται τυχαία 2 xj με τιμή 1, δηλαδη 2 τυχαιες εγκαταστασεις υγείας  επιλέγονται ως βέλτιστες και εξετάζεται ως περίπτωση λύσης.</a:t>
            </a:r>
            <a:endParaRPr lang="el-GR" altLang="en-US"/>
          </a:p>
          <a:p>
            <a:pPr marL="158750" indent="0">
              <a:buNone/>
            </a:pPr>
            <a:r>
              <a:rPr lang="el-GR" altLang="en-US"/>
              <a:t>Στην συνέχεια συκρίνονται τα γινόμενα dij * wi ,που είπαμε ότι είναι η χιλιομετρική απόσταση επί τη ζήτηση. Στο μικρότερο γινόμενο το αντίστοιχο yij που δηλώνει αν  το σημείο ζήτησης i έχει ανατεθεί στην υποψήφια τοποθεσία j,  οριζεται ως 1, ενώ σε όλα τα υπόλοιπα τίθεται η τιμή 0</a:t>
            </a:r>
            <a:endParaRPr lang="el-GR" altLang="en-US"/>
          </a:p>
          <a:p>
            <a:pPr marL="158750" indent="0">
              <a:buNone/>
            </a:pPr>
            <a:r>
              <a:rPr lang="el-GR" altLang="en-US"/>
              <a:t>Στην συνέχεια υπολογίζεται η αντικειμενική συνάτηση.</a:t>
            </a:r>
            <a:endParaRPr lang="el-GR" altLang="en-US"/>
          </a:p>
          <a:p>
            <a:pPr marL="158750" indent="0">
              <a:buNone/>
            </a:pPr>
            <a:r>
              <a:rPr lang="el-GR" altLang="en-US"/>
              <a:t>Η διαδικασία αυτή συνεχίζεται για όλες τι περιπτώσεις λύσεων μέχρι να βρεθεί η μικροτερη τιμή της αντικειμενικής συναρτησης.</a:t>
            </a:r>
            <a:endParaRPr lang="el-GR" altLang="en-US"/>
          </a:p>
          <a:p>
            <a:pPr marL="158750" indent="0">
              <a:buNone/>
            </a:pPr>
            <a:r>
              <a:rPr lang="el-GR" altLang="en-US"/>
              <a:t>Ετσι η περίπτωση λύσης που θα βγαλει το μικρότερο αποτέλεσμα είναι και η βελτιστη. Αρα σε αυτή την περίπτωση λύσης τα xj και τα yij, που έχουν τιμή 1 είναι οι βέλτιστες τιμές των μεταβλητών απόφασης και αποτελούν την λύση του προβλήματος.</a:t>
            </a:r>
            <a:endParaRPr lang="el-GR" altLang="en-US"/>
          </a:p>
          <a:p>
            <a:pPr marL="158750" indent="0">
              <a:buNone/>
            </a:pPr>
            <a:endParaRPr lang="el-GR" altLang="en-US"/>
          </a:p>
          <a:p>
            <a:pPr marL="158750" indent="0">
              <a:buNone/>
            </a:pPr>
            <a:r>
              <a:rPr lang="el-GR" altLang="en-US"/>
              <a:t>Στην συνέχεια το προβλημα p-median και η τεχνική βελτιστοποίησης του Aκέραιου Γραμμικού Προγραμματισμού υλοποιήθηκε σε λογισμικό</a:t>
            </a:r>
            <a:endParaRPr lang="el-GR"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533400" y="1325175"/>
            <a:ext cx="3800400" cy="18966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5500">
                <a:solidFill>
                  <a:srgbClr val="000000"/>
                </a:solidFill>
                <a:latin typeface="Fira Sans Extra Condensed Medium"/>
                <a:ea typeface="Fira Sans Extra Condensed Medium"/>
                <a:cs typeface="Fira Sans Extra Condensed Medium"/>
                <a:sym typeface="Fira Sans Extra Condensed Medium"/>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10" name="Google Shape;10;p2"/>
          <p:cNvSpPr txBox="1"/>
          <p:nvPr>
            <p:ph type="subTitle" idx="1"/>
          </p:nvPr>
        </p:nvSpPr>
        <p:spPr>
          <a:xfrm>
            <a:off x="533400" y="3477825"/>
            <a:ext cx="3800400" cy="34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5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1" name="Shape 41"/>
        <p:cNvGrpSpPr/>
        <p:nvPr/>
      </p:nvGrpSpPr>
      <p:grpSpPr>
        <a:xfrm>
          <a:off x="0" y="0"/>
          <a:ext cx="0" cy="0"/>
          <a:chOff x="0" y="0"/>
          <a:chExt cx="0" cy="0"/>
        </a:xfrm>
      </p:grpSpPr>
      <p:sp>
        <p:nvSpPr>
          <p:cNvPr id="42" name="Google Shape;42;p11"/>
          <p:cNvSpPr txBox="1"/>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3" name="Google Shape;43;p11"/>
          <p:cNvSpPr txBox="1"/>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p:txBody>
      </p:sp>
      <p:sp>
        <p:nvSpPr>
          <p:cNvPr id="44" name="Google Shape;44;p1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45" name="Shape 45"/>
        <p:cNvGrpSpPr/>
        <p:nvPr/>
      </p:nvGrpSpPr>
      <p:grpSpPr>
        <a:xfrm>
          <a:off x="0" y="0"/>
          <a:ext cx="0" cy="0"/>
          <a:chOff x="0" y="0"/>
          <a:chExt cx="0" cy="0"/>
        </a:xfrm>
      </p:grpSpPr>
      <p:sp>
        <p:nvSpPr>
          <p:cNvPr id="46" name="Google Shape;46;p12"/>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13" name="Google Shape;13;p3"/>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4" name="Shape 14"/>
        <p:cNvGrpSpPr/>
        <p:nvPr/>
      </p:nvGrpSpPr>
      <p:grpSpPr>
        <a:xfrm>
          <a:off x="0" y="0"/>
          <a:ext cx="0" cy="0"/>
          <a:chOff x="0" y="0"/>
          <a:chExt cx="0" cy="0"/>
        </a:xfrm>
      </p:grpSpPr>
      <p:sp>
        <p:nvSpPr>
          <p:cNvPr id="15" name="Google Shape;15;p4"/>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 name="Google Shape;16;p4"/>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p:txBody>
      </p:sp>
      <p:sp>
        <p:nvSpPr>
          <p:cNvPr id="17" name="Google Shape;17;p4"/>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8" name="Shape 18"/>
        <p:cNvGrpSpPr/>
        <p:nvPr/>
      </p:nvGrpSpPr>
      <p:grpSpPr>
        <a:xfrm>
          <a:off x="0" y="0"/>
          <a:ext cx="0" cy="0"/>
          <a:chOff x="0" y="0"/>
          <a:chExt cx="0" cy="0"/>
        </a:xfrm>
      </p:grpSpPr>
      <p:sp>
        <p:nvSpPr>
          <p:cNvPr id="19" name="Google Shape;19;p5"/>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 name="Google Shape;20;p5"/>
          <p:cNvSpPr txBox="1"/>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p:txBody>
      </p:sp>
      <p:sp>
        <p:nvSpPr>
          <p:cNvPr id="21" name="Google Shape;21;p5"/>
          <p:cNvSpPr txBox="1"/>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p:txBody>
      </p:sp>
      <p:sp>
        <p:nvSpPr>
          <p:cNvPr id="22" name="Google Shape;22;p5"/>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3" name="Shape 23"/>
        <p:cNvGrpSpPr/>
        <p:nvPr/>
      </p:nvGrpSpPr>
      <p:grpSpPr>
        <a:xfrm>
          <a:off x="0" y="0"/>
          <a:ext cx="0" cy="0"/>
          <a:chOff x="0" y="0"/>
          <a:chExt cx="0" cy="0"/>
        </a:xfrm>
      </p:grpSpPr>
      <p:sp>
        <p:nvSpPr>
          <p:cNvPr id="24" name="Google Shape;24;p6"/>
          <p:cNvSpPr txBox="1"/>
          <p:nvPr>
            <p:ph type="title"/>
          </p:nvPr>
        </p:nvSpPr>
        <p:spPr>
          <a:xfrm>
            <a:off x="504750" y="475488"/>
            <a:ext cx="8134500" cy="11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700">
                <a:latin typeface="Fira Sans Extra Condensed Medium"/>
                <a:ea typeface="Fira Sans Extra Condensed Medium"/>
                <a:cs typeface="Fira Sans Extra Condensed Medium"/>
                <a:sym typeface="Fira Sans Extra Condensed Medium"/>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5" name="Shape 25"/>
        <p:cNvGrpSpPr/>
        <p:nvPr/>
      </p:nvGrpSpPr>
      <p:grpSpPr>
        <a:xfrm>
          <a:off x="0" y="0"/>
          <a:ext cx="0" cy="0"/>
          <a:chOff x="0" y="0"/>
          <a:chExt cx="0" cy="0"/>
        </a:xfrm>
      </p:grpSpPr>
      <p:sp>
        <p:nvSpPr>
          <p:cNvPr id="26" name="Google Shape;26;p7"/>
          <p:cNvSpPr txBox="1"/>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7" name="Google Shape;27;p7"/>
          <p:cNvSpPr txBox="1"/>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p:txBody>
      </p:sp>
      <p:sp>
        <p:nvSpPr>
          <p:cNvPr id="28" name="Google Shape;28;p7"/>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29" name="Shape 29"/>
        <p:cNvGrpSpPr/>
        <p:nvPr/>
      </p:nvGrpSpPr>
      <p:grpSpPr>
        <a:xfrm>
          <a:off x="0" y="0"/>
          <a:ext cx="0" cy="0"/>
          <a:chOff x="0" y="0"/>
          <a:chExt cx="0" cy="0"/>
        </a:xfrm>
      </p:grpSpPr>
      <p:sp>
        <p:nvSpPr>
          <p:cNvPr id="30" name="Google Shape;30;p8"/>
          <p:cNvSpPr txBox="1"/>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1" name="Google Shape;31;p8"/>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2"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4;p9"/>
          <p:cNvSpPr txBox="1"/>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p:txBody>
      </p:sp>
      <p:sp>
        <p:nvSpPr>
          <p:cNvPr id="35" name="Google Shape;35;p9"/>
          <p:cNvSpPr txBox="1"/>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36" name="Google Shape;36;p9"/>
          <p:cNvSpPr txBox="1"/>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p:txBody>
      </p:sp>
      <p:sp>
        <p:nvSpPr>
          <p:cNvPr id="37" name="Google Shape;37;p9"/>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38" name="Shape 38"/>
        <p:cNvGrpSpPr/>
        <p:nvPr/>
      </p:nvGrpSpPr>
      <p:grpSpPr>
        <a:xfrm>
          <a:off x="0" y="0"/>
          <a:ext cx="0" cy="0"/>
          <a:chOff x="0" y="0"/>
          <a:chExt cx="0" cy="0"/>
        </a:xfrm>
      </p:grpSpPr>
      <p:sp>
        <p:nvSpPr>
          <p:cNvPr id="39" name="Google Shape;39;p10"/>
          <p:cNvSpPr txBox="1"/>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p:txBody>
      </p:sp>
      <p:sp>
        <p:nvSpPr>
          <p:cNvPr id="40" name="Google Shape;40;p10"/>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1pPr>
            <a:lvl2pPr lvl="1" rtl="0">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2pPr>
            <a:lvl3pPr lvl="2" rtl="0">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3pPr>
            <a:lvl4pPr lvl="3" rtl="0">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4pPr>
            <a:lvl5pPr lvl="4" rtl="0">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5pPr>
            <a:lvl6pPr lvl="5" rtl="0">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6pPr>
            <a:lvl7pPr lvl="6" rtl="0">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7pPr>
            <a:lvl8pPr lvl="7" rtl="0">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8pPr>
            <a:lvl9pPr lvl="8" rtl="0">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Font typeface="Roboto" panose="02000000000000000000"/>
              <a:buChar char="●"/>
              <a:defRPr sz="1800">
                <a:latin typeface="Roboto" panose="02000000000000000000"/>
                <a:ea typeface="Roboto" panose="02000000000000000000"/>
                <a:cs typeface="Roboto" panose="02000000000000000000"/>
                <a:sym typeface="Roboto" panose="02000000000000000000"/>
              </a:defRPr>
            </a:lvl1pPr>
            <a:lvl2pPr marL="914400" lvl="1" indent="-317500" rtl="0">
              <a:lnSpc>
                <a:spcPct val="100000"/>
              </a:lnSpc>
              <a:spcBef>
                <a:spcPts val="1600"/>
              </a:spcBef>
              <a:spcAft>
                <a:spcPts val="0"/>
              </a:spcAft>
              <a:buSzPts val="1400"/>
              <a:buFont typeface="Roboto" panose="02000000000000000000"/>
              <a:buChar char="○"/>
              <a:defRPr>
                <a:latin typeface="Roboto" panose="02000000000000000000"/>
                <a:ea typeface="Roboto" panose="02000000000000000000"/>
                <a:cs typeface="Roboto" panose="02000000000000000000"/>
                <a:sym typeface="Roboto" panose="02000000000000000000"/>
              </a:defRPr>
            </a:lvl2pPr>
            <a:lvl3pPr marL="1371600" lvl="2" indent="-317500" rtl="0">
              <a:lnSpc>
                <a:spcPct val="100000"/>
              </a:lnSpc>
              <a:spcBef>
                <a:spcPts val="1600"/>
              </a:spcBef>
              <a:spcAft>
                <a:spcPts val="0"/>
              </a:spcAft>
              <a:buSzPts val="1400"/>
              <a:buFont typeface="Roboto" panose="02000000000000000000"/>
              <a:buChar char="■"/>
              <a:defRPr>
                <a:latin typeface="Roboto" panose="02000000000000000000"/>
                <a:ea typeface="Roboto" panose="02000000000000000000"/>
                <a:cs typeface="Roboto" panose="02000000000000000000"/>
                <a:sym typeface="Roboto" panose="02000000000000000000"/>
              </a:defRPr>
            </a:lvl3pPr>
            <a:lvl4pPr marL="1828800" lvl="3" indent="-317500" rtl="0">
              <a:lnSpc>
                <a:spcPct val="100000"/>
              </a:lnSpc>
              <a:spcBef>
                <a:spcPts val="1600"/>
              </a:spcBef>
              <a:spcAft>
                <a:spcPts val="0"/>
              </a:spcAft>
              <a:buSzPts val="1400"/>
              <a:buFont typeface="Roboto" panose="02000000000000000000"/>
              <a:buChar char="●"/>
              <a:defRPr>
                <a:latin typeface="Roboto" panose="02000000000000000000"/>
                <a:ea typeface="Roboto" panose="02000000000000000000"/>
                <a:cs typeface="Roboto" panose="02000000000000000000"/>
                <a:sym typeface="Roboto" panose="02000000000000000000"/>
              </a:defRPr>
            </a:lvl4pPr>
            <a:lvl5pPr marL="2286000" lvl="4" indent="-317500" rtl="0">
              <a:lnSpc>
                <a:spcPct val="100000"/>
              </a:lnSpc>
              <a:spcBef>
                <a:spcPts val="1600"/>
              </a:spcBef>
              <a:spcAft>
                <a:spcPts val="0"/>
              </a:spcAft>
              <a:buSzPts val="1400"/>
              <a:buFont typeface="Roboto" panose="02000000000000000000"/>
              <a:buChar char="○"/>
              <a:defRPr>
                <a:latin typeface="Roboto" panose="02000000000000000000"/>
                <a:ea typeface="Roboto" panose="02000000000000000000"/>
                <a:cs typeface="Roboto" panose="02000000000000000000"/>
                <a:sym typeface="Roboto" panose="02000000000000000000"/>
              </a:defRPr>
            </a:lvl5pPr>
            <a:lvl6pPr marL="2743200" lvl="5" indent="-317500" rtl="0">
              <a:lnSpc>
                <a:spcPct val="100000"/>
              </a:lnSpc>
              <a:spcBef>
                <a:spcPts val="1600"/>
              </a:spcBef>
              <a:spcAft>
                <a:spcPts val="0"/>
              </a:spcAft>
              <a:buSzPts val="1400"/>
              <a:buFont typeface="Roboto" panose="02000000000000000000"/>
              <a:buChar char="■"/>
              <a:defRPr>
                <a:latin typeface="Roboto" panose="02000000000000000000"/>
                <a:ea typeface="Roboto" panose="02000000000000000000"/>
                <a:cs typeface="Roboto" panose="02000000000000000000"/>
                <a:sym typeface="Roboto" panose="02000000000000000000"/>
              </a:defRPr>
            </a:lvl6pPr>
            <a:lvl7pPr marL="3200400" lvl="6" indent="-317500" rtl="0">
              <a:lnSpc>
                <a:spcPct val="100000"/>
              </a:lnSpc>
              <a:spcBef>
                <a:spcPts val="1600"/>
              </a:spcBef>
              <a:spcAft>
                <a:spcPts val="0"/>
              </a:spcAft>
              <a:buSzPts val="1400"/>
              <a:buFont typeface="Roboto" panose="02000000000000000000"/>
              <a:buChar char="●"/>
              <a:defRPr>
                <a:latin typeface="Roboto" panose="02000000000000000000"/>
                <a:ea typeface="Roboto" panose="02000000000000000000"/>
                <a:cs typeface="Roboto" panose="02000000000000000000"/>
                <a:sym typeface="Roboto" panose="02000000000000000000"/>
              </a:defRPr>
            </a:lvl7pPr>
            <a:lvl8pPr marL="3657600" lvl="7" indent="-317500" rtl="0">
              <a:lnSpc>
                <a:spcPct val="100000"/>
              </a:lnSpc>
              <a:spcBef>
                <a:spcPts val="1600"/>
              </a:spcBef>
              <a:spcAft>
                <a:spcPts val="0"/>
              </a:spcAft>
              <a:buSzPts val="1400"/>
              <a:buFont typeface="Roboto" panose="02000000000000000000"/>
              <a:buChar char="○"/>
              <a:defRPr>
                <a:latin typeface="Roboto" panose="02000000000000000000"/>
                <a:ea typeface="Roboto" panose="02000000000000000000"/>
                <a:cs typeface="Roboto" panose="02000000000000000000"/>
                <a:sym typeface="Roboto" panose="02000000000000000000"/>
              </a:defRPr>
            </a:lvl8pPr>
            <a:lvl9pPr marL="4114800" lvl="8" indent="-317500" rtl="0">
              <a:lnSpc>
                <a:spcPct val="100000"/>
              </a:lnSpc>
              <a:spcBef>
                <a:spcPts val="1600"/>
              </a:spcBef>
              <a:spcAft>
                <a:spcPts val="1600"/>
              </a:spcAft>
              <a:buSzPts val="1400"/>
              <a:buFont typeface="Roboto" panose="02000000000000000000"/>
              <a:buChar char="■"/>
              <a:defRPr>
                <a:latin typeface="Roboto" panose="02000000000000000000"/>
                <a:ea typeface="Roboto" panose="02000000000000000000"/>
                <a:cs typeface="Roboto" panose="02000000000000000000"/>
                <a:sym typeface="Roboto" panose="02000000000000000000"/>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5.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5.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5.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5.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5.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5.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11.xml"/><Relationship Id="rId4" Type="http://schemas.openxmlformats.org/officeDocument/2006/relationships/hyperlink" Target="http://bit.ly/30B07Gq" TargetMode="External"/><Relationship Id="rId3" Type="http://schemas.openxmlformats.org/officeDocument/2006/relationships/hyperlink" Target="http://bit.ly/33VAFh3" TargetMode="External"/><Relationship Id="rId2" Type="http://schemas.openxmlformats.org/officeDocument/2006/relationships/hyperlink" Target="https://bit.ly/2AB5gGa" TargetMode="External"/><Relationship Id="rId1" Type="http://schemas.openxmlformats.org/officeDocument/2006/relationships/hyperlink" Target="http://bit.ly/2PfT4lq"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1.xml"/><Relationship Id="rId2" Type="http://schemas.openxmlformats.org/officeDocument/2006/relationships/hyperlink" Target="http://bit.ly/30B07Gq" TargetMode="External"/><Relationship Id="rId1" Type="http://schemas.openxmlformats.org/officeDocument/2006/relationships/hyperlink" Target="https://bit.ly/2ZjL1pd"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5.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5.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50" name="Shape 50"/>
        <p:cNvGrpSpPr/>
        <p:nvPr/>
      </p:nvGrpSpPr>
      <p:grpSpPr>
        <a:xfrm>
          <a:off x="0" y="0"/>
          <a:ext cx="0" cy="0"/>
          <a:chOff x="0" y="0"/>
          <a:chExt cx="0" cy="0"/>
        </a:xfrm>
      </p:grpSpPr>
      <p:sp>
        <p:nvSpPr>
          <p:cNvPr id="52" name="Google Shape;52;p13"/>
          <p:cNvSpPr txBox="1"/>
          <p:nvPr>
            <p:ph type="ctrTitle"/>
          </p:nvPr>
        </p:nvSpPr>
        <p:spPr>
          <a:xfrm>
            <a:off x="533400" y="1325245"/>
            <a:ext cx="4492625" cy="22510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l-GR" sz="3600">
                <a:latin typeface="+mj-lt"/>
                <a:cs typeface="+mj-lt"/>
              </a:rPr>
              <a:t>Αναζήτηση Μοτίβων Κινητικότητας σε Δομές Υγείας</a:t>
            </a:r>
            <a:endParaRPr lang="el-GR" sz="3600">
              <a:latin typeface="+mj-lt"/>
              <a:cs typeface="+mj-lt"/>
            </a:endParaRPr>
          </a:p>
        </p:txBody>
      </p:sp>
      <p:grpSp>
        <p:nvGrpSpPr>
          <p:cNvPr id="165" name="Google Shape;165;p14"/>
          <p:cNvGrpSpPr/>
          <p:nvPr/>
        </p:nvGrpSpPr>
        <p:grpSpPr>
          <a:xfrm>
            <a:off x="5309235" y="874395"/>
            <a:ext cx="3375660" cy="3298190"/>
            <a:chOff x="2827950" y="1145725"/>
            <a:chExt cx="3488100" cy="3461575"/>
          </a:xfrm>
        </p:grpSpPr>
        <p:grpSp>
          <p:nvGrpSpPr>
            <p:cNvPr id="166" name="Google Shape;166;p14"/>
            <p:cNvGrpSpPr/>
            <p:nvPr/>
          </p:nvGrpSpPr>
          <p:grpSpPr>
            <a:xfrm>
              <a:off x="2884773" y="1187450"/>
              <a:ext cx="3409860" cy="3419850"/>
              <a:chOff x="306725" y="1107450"/>
              <a:chExt cx="1936650" cy="1945750"/>
            </a:xfrm>
          </p:grpSpPr>
          <p:sp>
            <p:nvSpPr>
              <p:cNvPr id="167" name="Google Shape;167;p14"/>
              <p:cNvSpPr/>
              <p:nvPr/>
            </p:nvSpPr>
            <p:spPr>
              <a:xfrm>
                <a:off x="417250" y="1173350"/>
                <a:ext cx="90525" cy="60450"/>
              </a:xfrm>
              <a:custGeom>
                <a:avLst/>
                <a:gdLst/>
                <a:ahLst/>
                <a:cxnLst/>
                <a:rect l="l" t="t" r="r" b="b"/>
                <a:pathLst>
                  <a:path w="3621" h="2418" fill="none" extrusionOk="0">
                    <a:moveTo>
                      <a:pt x="1" y="2417"/>
                    </a:moveTo>
                    <a:lnTo>
                      <a:pt x="1471" y="2247"/>
                    </a:lnTo>
                    <a:lnTo>
                      <a:pt x="3620"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8" name="Google Shape;168;p14"/>
              <p:cNvSpPr/>
              <p:nvPr/>
            </p:nvSpPr>
            <p:spPr>
              <a:xfrm>
                <a:off x="479500" y="1107750"/>
                <a:ext cx="228675" cy="91725"/>
              </a:xfrm>
              <a:custGeom>
                <a:avLst/>
                <a:gdLst/>
                <a:ahLst/>
                <a:cxnLst/>
                <a:rect l="l" t="t" r="r" b="b"/>
                <a:pathLst>
                  <a:path w="9147" h="3669" fill="none" extrusionOk="0">
                    <a:moveTo>
                      <a:pt x="1" y="1823"/>
                    </a:moveTo>
                    <a:lnTo>
                      <a:pt x="2612" y="3669"/>
                    </a:lnTo>
                    <a:lnTo>
                      <a:pt x="9146"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9" name="Google Shape;169;p14"/>
              <p:cNvSpPr/>
              <p:nvPr/>
            </p:nvSpPr>
            <p:spPr>
              <a:xfrm>
                <a:off x="516850" y="1185200"/>
                <a:ext cx="94450" cy="53450"/>
              </a:xfrm>
              <a:custGeom>
                <a:avLst/>
                <a:gdLst/>
                <a:ahLst/>
                <a:cxnLst/>
                <a:rect l="l" t="t" r="r" b="b"/>
                <a:pathLst>
                  <a:path w="3778" h="2138" fill="none" extrusionOk="0">
                    <a:moveTo>
                      <a:pt x="1" y="1057"/>
                    </a:moveTo>
                    <a:lnTo>
                      <a:pt x="1895" y="2138"/>
                    </a:lnTo>
                    <a:lnTo>
                      <a:pt x="3778" y="1057"/>
                    </a:lnTo>
                    <a:lnTo>
                      <a:pt x="3644"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0" name="Google Shape;170;p14"/>
              <p:cNvSpPr/>
              <p:nvPr/>
            </p:nvSpPr>
            <p:spPr>
              <a:xfrm>
                <a:off x="541450" y="1160300"/>
                <a:ext cx="105075" cy="65300"/>
              </a:xfrm>
              <a:custGeom>
                <a:avLst/>
                <a:gdLst/>
                <a:ahLst/>
                <a:cxnLst/>
                <a:rect l="l" t="t" r="r" b="b"/>
                <a:pathLst>
                  <a:path w="4203" h="2612" fill="none" extrusionOk="0">
                    <a:moveTo>
                      <a:pt x="4203" y="0"/>
                    </a:moveTo>
                    <a:lnTo>
                      <a:pt x="0" y="261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1" name="Google Shape;171;p14"/>
              <p:cNvSpPr/>
              <p:nvPr/>
            </p:nvSpPr>
            <p:spPr>
              <a:xfrm>
                <a:off x="572425" y="1203700"/>
                <a:ext cx="14600" cy="21900"/>
              </a:xfrm>
              <a:custGeom>
                <a:avLst/>
                <a:gdLst/>
                <a:ahLst/>
                <a:cxnLst/>
                <a:rect l="l" t="t" r="r" b="b"/>
                <a:pathLst>
                  <a:path w="584" h="876" fill="none" extrusionOk="0">
                    <a:moveTo>
                      <a:pt x="583" y="875"/>
                    </a:moveTo>
                    <a:lnTo>
                      <a:pt x="0"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2" name="Google Shape;172;p14"/>
              <p:cNvSpPr/>
              <p:nvPr/>
            </p:nvSpPr>
            <p:spPr>
              <a:xfrm>
                <a:off x="675650" y="1134175"/>
                <a:ext cx="34350" cy="54075"/>
              </a:xfrm>
              <a:custGeom>
                <a:avLst/>
                <a:gdLst/>
                <a:ahLst/>
                <a:cxnLst/>
                <a:rect l="l" t="t" r="r" b="b"/>
                <a:pathLst>
                  <a:path w="1374" h="2163" fill="none" extrusionOk="0">
                    <a:moveTo>
                      <a:pt x="1" y="1"/>
                    </a:moveTo>
                    <a:lnTo>
                      <a:pt x="1373" y="2163"/>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3" name="Google Shape;173;p14"/>
              <p:cNvSpPr/>
              <p:nvPr/>
            </p:nvSpPr>
            <p:spPr>
              <a:xfrm>
                <a:off x="336500" y="1254425"/>
                <a:ext cx="100525" cy="77150"/>
              </a:xfrm>
              <a:custGeom>
                <a:avLst/>
                <a:gdLst/>
                <a:ahLst/>
                <a:cxnLst/>
                <a:rect l="l" t="t" r="r" b="b"/>
                <a:pathLst>
                  <a:path w="4021" h="3086" fill="none" extrusionOk="0">
                    <a:moveTo>
                      <a:pt x="4020" y="0"/>
                    </a:moveTo>
                    <a:lnTo>
                      <a:pt x="2733" y="2102"/>
                    </a:lnTo>
                    <a:lnTo>
                      <a:pt x="0" y="3085"/>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4" name="Google Shape;174;p14"/>
              <p:cNvSpPr/>
              <p:nvPr/>
            </p:nvSpPr>
            <p:spPr>
              <a:xfrm>
                <a:off x="404800" y="1306950"/>
                <a:ext cx="23425" cy="44975"/>
              </a:xfrm>
              <a:custGeom>
                <a:avLst/>
                <a:gdLst/>
                <a:ahLst/>
                <a:cxnLst/>
                <a:rect l="l" t="t" r="r" b="b"/>
                <a:pathLst>
                  <a:path w="937" h="1799" fill="none" extrusionOk="0">
                    <a:moveTo>
                      <a:pt x="936" y="1798"/>
                    </a:moveTo>
                    <a:lnTo>
                      <a:pt x="1"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5" name="Google Shape;175;p14"/>
              <p:cNvSpPr/>
              <p:nvPr/>
            </p:nvSpPr>
            <p:spPr>
              <a:xfrm>
                <a:off x="615850" y="1244100"/>
                <a:ext cx="1624500" cy="332200"/>
              </a:xfrm>
              <a:custGeom>
                <a:avLst/>
                <a:gdLst/>
                <a:ahLst/>
                <a:cxnLst/>
                <a:rect l="l" t="t" r="r" b="b"/>
                <a:pathLst>
                  <a:path w="64980" h="13288" fill="none" extrusionOk="0">
                    <a:moveTo>
                      <a:pt x="0" y="0"/>
                    </a:moveTo>
                    <a:cubicBezTo>
                      <a:pt x="0" y="0"/>
                      <a:pt x="3352" y="1106"/>
                      <a:pt x="4385" y="1470"/>
                    </a:cubicBezTo>
                    <a:cubicBezTo>
                      <a:pt x="5417" y="1834"/>
                      <a:pt x="7555" y="3000"/>
                      <a:pt x="7555" y="3000"/>
                    </a:cubicBezTo>
                    <a:cubicBezTo>
                      <a:pt x="7555" y="3000"/>
                      <a:pt x="10154" y="4676"/>
                      <a:pt x="11405" y="4786"/>
                    </a:cubicBezTo>
                    <a:cubicBezTo>
                      <a:pt x="12632" y="4895"/>
                      <a:pt x="14660" y="4786"/>
                      <a:pt x="15850" y="5089"/>
                    </a:cubicBezTo>
                    <a:cubicBezTo>
                      <a:pt x="17053" y="5393"/>
                      <a:pt x="19251" y="6146"/>
                      <a:pt x="19251" y="6146"/>
                    </a:cubicBezTo>
                    <a:lnTo>
                      <a:pt x="24413" y="7628"/>
                    </a:lnTo>
                    <a:lnTo>
                      <a:pt x="32016" y="9814"/>
                    </a:lnTo>
                    <a:cubicBezTo>
                      <a:pt x="32016" y="9814"/>
                      <a:pt x="39425" y="11004"/>
                      <a:pt x="40202" y="10956"/>
                    </a:cubicBezTo>
                    <a:cubicBezTo>
                      <a:pt x="40979" y="10907"/>
                      <a:pt x="41805" y="10591"/>
                      <a:pt x="42801" y="10652"/>
                    </a:cubicBezTo>
                    <a:cubicBezTo>
                      <a:pt x="43785" y="10701"/>
                      <a:pt x="47113" y="10944"/>
                      <a:pt x="47963" y="11284"/>
                    </a:cubicBezTo>
                    <a:cubicBezTo>
                      <a:pt x="48813" y="11636"/>
                      <a:pt x="51813" y="13190"/>
                      <a:pt x="52651" y="13251"/>
                    </a:cubicBezTo>
                    <a:cubicBezTo>
                      <a:pt x="53489" y="13288"/>
                      <a:pt x="57255" y="12668"/>
                      <a:pt x="57255" y="12668"/>
                    </a:cubicBezTo>
                    <a:cubicBezTo>
                      <a:pt x="57255" y="12668"/>
                      <a:pt x="59089" y="12413"/>
                      <a:pt x="59757" y="12668"/>
                    </a:cubicBezTo>
                    <a:cubicBezTo>
                      <a:pt x="60425" y="12923"/>
                      <a:pt x="64979" y="13251"/>
                      <a:pt x="64979" y="13251"/>
                    </a:cubicBez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6" name="Google Shape;176;p14"/>
              <p:cNvSpPr/>
              <p:nvPr/>
            </p:nvSpPr>
            <p:spPr>
              <a:xfrm>
                <a:off x="516850" y="1267175"/>
                <a:ext cx="168550" cy="62875"/>
              </a:xfrm>
              <a:custGeom>
                <a:avLst/>
                <a:gdLst/>
                <a:ahLst/>
                <a:cxnLst/>
                <a:rect l="l" t="t" r="r" b="b"/>
                <a:pathLst>
                  <a:path w="6742" h="2515" fill="none" extrusionOk="0">
                    <a:moveTo>
                      <a:pt x="1" y="2515"/>
                    </a:moveTo>
                    <a:cubicBezTo>
                      <a:pt x="1" y="2515"/>
                      <a:pt x="1470" y="2162"/>
                      <a:pt x="2223" y="1907"/>
                    </a:cubicBezTo>
                    <a:cubicBezTo>
                      <a:pt x="2989" y="1652"/>
                      <a:pt x="3037" y="1664"/>
                      <a:pt x="3960" y="1592"/>
                    </a:cubicBezTo>
                    <a:cubicBezTo>
                      <a:pt x="4883" y="1519"/>
                      <a:pt x="5733" y="1373"/>
                      <a:pt x="6741" y="0"/>
                    </a:cubicBez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7" name="Google Shape;177;p14"/>
              <p:cNvSpPr/>
              <p:nvPr/>
            </p:nvSpPr>
            <p:spPr>
              <a:xfrm>
                <a:off x="563925" y="1265050"/>
                <a:ext cx="15800" cy="52550"/>
              </a:xfrm>
              <a:custGeom>
                <a:avLst/>
                <a:gdLst/>
                <a:ahLst/>
                <a:cxnLst/>
                <a:rect l="l" t="t" r="r" b="b"/>
                <a:pathLst>
                  <a:path w="632" h="2102" fill="none" extrusionOk="0">
                    <a:moveTo>
                      <a:pt x="632" y="0"/>
                    </a:moveTo>
                    <a:lnTo>
                      <a:pt x="0" y="2102"/>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8" name="Google Shape;178;p14"/>
              <p:cNvSpPr/>
              <p:nvPr/>
            </p:nvSpPr>
            <p:spPr>
              <a:xfrm>
                <a:off x="587000" y="1246525"/>
                <a:ext cx="35250" cy="63800"/>
              </a:xfrm>
              <a:custGeom>
                <a:avLst/>
                <a:gdLst/>
                <a:ahLst/>
                <a:cxnLst/>
                <a:rect l="l" t="t" r="r" b="b"/>
                <a:pathLst>
                  <a:path w="1410" h="2552" fill="none" extrusionOk="0">
                    <a:moveTo>
                      <a:pt x="1409" y="1"/>
                    </a:moveTo>
                    <a:lnTo>
                      <a:pt x="0" y="255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9" name="Google Shape;179;p14"/>
              <p:cNvSpPr/>
              <p:nvPr/>
            </p:nvSpPr>
            <p:spPr>
              <a:xfrm>
                <a:off x="607350" y="1250775"/>
                <a:ext cx="27650" cy="56800"/>
              </a:xfrm>
              <a:custGeom>
                <a:avLst/>
                <a:gdLst/>
                <a:ahLst/>
                <a:cxnLst/>
                <a:rect l="l" t="t" r="r" b="b"/>
                <a:pathLst>
                  <a:path w="1106" h="2272" fill="none" extrusionOk="0">
                    <a:moveTo>
                      <a:pt x="1105" y="1"/>
                    </a:moveTo>
                    <a:lnTo>
                      <a:pt x="0" y="2272"/>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80" name="Google Shape;180;p14"/>
              <p:cNvSpPr/>
              <p:nvPr/>
            </p:nvSpPr>
            <p:spPr>
              <a:xfrm>
                <a:off x="633150" y="1258375"/>
                <a:ext cx="25525" cy="46475"/>
              </a:xfrm>
              <a:custGeom>
                <a:avLst/>
                <a:gdLst/>
                <a:ahLst/>
                <a:cxnLst/>
                <a:rect l="l" t="t" r="r" b="b"/>
                <a:pathLst>
                  <a:path w="1021" h="1859" fill="none" extrusionOk="0">
                    <a:moveTo>
                      <a:pt x="1021" y="0"/>
                    </a:moveTo>
                    <a:lnTo>
                      <a:pt x="0" y="1858"/>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81" name="Google Shape;181;p14"/>
              <p:cNvSpPr/>
              <p:nvPr/>
            </p:nvSpPr>
            <p:spPr>
              <a:xfrm>
                <a:off x="631325" y="1293275"/>
                <a:ext cx="63800" cy="128175"/>
              </a:xfrm>
              <a:custGeom>
                <a:avLst/>
                <a:gdLst/>
                <a:ahLst/>
                <a:cxnLst/>
                <a:rect l="l" t="t" r="r" b="b"/>
                <a:pathLst>
                  <a:path w="2552" h="5127" fill="none" extrusionOk="0">
                    <a:moveTo>
                      <a:pt x="2551" y="1"/>
                    </a:moveTo>
                    <a:lnTo>
                      <a:pt x="1" y="5126"/>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82" name="Google Shape;182;p14"/>
              <p:cNvSpPr/>
              <p:nvPr/>
            </p:nvSpPr>
            <p:spPr>
              <a:xfrm>
                <a:off x="672625" y="1290250"/>
                <a:ext cx="75625" cy="165800"/>
              </a:xfrm>
              <a:custGeom>
                <a:avLst/>
                <a:gdLst/>
                <a:ahLst/>
                <a:cxnLst/>
                <a:rect l="l" t="t" r="r" b="b"/>
                <a:pathLst>
                  <a:path w="3025" h="6632" fill="none" extrusionOk="0">
                    <a:moveTo>
                      <a:pt x="3025" y="0"/>
                    </a:moveTo>
                    <a:lnTo>
                      <a:pt x="0" y="6632"/>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83" name="Google Shape;183;p14"/>
              <p:cNvSpPr/>
              <p:nvPr/>
            </p:nvSpPr>
            <p:spPr>
              <a:xfrm>
                <a:off x="672625" y="1337925"/>
                <a:ext cx="45275" cy="19450"/>
              </a:xfrm>
              <a:custGeom>
                <a:avLst/>
                <a:gdLst/>
                <a:ahLst/>
                <a:cxnLst/>
                <a:rect l="l" t="t" r="r" b="b"/>
                <a:pathLst>
                  <a:path w="1811" h="778" fill="none" extrusionOk="0">
                    <a:moveTo>
                      <a:pt x="0" y="0"/>
                    </a:moveTo>
                    <a:lnTo>
                      <a:pt x="1810" y="778"/>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84" name="Google Shape;184;p14"/>
              <p:cNvSpPr/>
              <p:nvPr/>
            </p:nvSpPr>
            <p:spPr>
              <a:xfrm>
                <a:off x="651975" y="1347650"/>
                <a:ext cx="43150" cy="91100"/>
              </a:xfrm>
              <a:custGeom>
                <a:avLst/>
                <a:gdLst/>
                <a:ahLst/>
                <a:cxnLst/>
                <a:rect l="l" t="t" r="r" b="b"/>
                <a:pathLst>
                  <a:path w="1726" h="3644" fill="none" extrusionOk="0">
                    <a:moveTo>
                      <a:pt x="0" y="3644"/>
                    </a:moveTo>
                    <a:lnTo>
                      <a:pt x="1725"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85" name="Google Shape;185;p14"/>
              <p:cNvSpPr/>
              <p:nvPr/>
            </p:nvSpPr>
            <p:spPr>
              <a:xfrm>
                <a:off x="653500" y="1377400"/>
                <a:ext cx="44650" cy="22800"/>
              </a:xfrm>
              <a:custGeom>
                <a:avLst/>
                <a:gdLst/>
                <a:ahLst/>
                <a:cxnLst/>
                <a:rect l="l" t="t" r="r" b="b"/>
                <a:pathLst>
                  <a:path w="1786" h="912" fill="none" extrusionOk="0">
                    <a:moveTo>
                      <a:pt x="0" y="0"/>
                    </a:moveTo>
                    <a:lnTo>
                      <a:pt x="1786" y="91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86" name="Google Shape;186;p14"/>
              <p:cNvSpPr/>
              <p:nvPr/>
            </p:nvSpPr>
            <p:spPr>
              <a:xfrm>
                <a:off x="688725" y="1300875"/>
                <a:ext cx="81075" cy="168250"/>
              </a:xfrm>
              <a:custGeom>
                <a:avLst/>
                <a:gdLst/>
                <a:ahLst/>
                <a:cxnLst/>
                <a:rect l="l" t="t" r="r" b="b"/>
                <a:pathLst>
                  <a:path w="3243" h="6730" fill="none" extrusionOk="0">
                    <a:moveTo>
                      <a:pt x="3243" y="1"/>
                    </a:moveTo>
                    <a:lnTo>
                      <a:pt x="0" y="6729"/>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87" name="Google Shape;187;p14"/>
              <p:cNvSpPr/>
              <p:nvPr/>
            </p:nvSpPr>
            <p:spPr>
              <a:xfrm>
                <a:off x="607350" y="1344000"/>
                <a:ext cx="59825" cy="58325"/>
              </a:xfrm>
              <a:custGeom>
                <a:avLst/>
                <a:gdLst/>
                <a:ahLst/>
                <a:cxnLst/>
                <a:rect l="l" t="t" r="r" b="b"/>
                <a:pathLst>
                  <a:path w="2393" h="2333" fill="none" extrusionOk="0">
                    <a:moveTo>
                      <a:pt x="2393" y="243"/>
                    </a:moveTo>
                    <a:lnTo>
                      <a:pt x="1688" y="0"/>
                    </a:lnTo>
                    <a:lnTo>
                      <a:pt x="0" y="2332"/>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88" name="Google Shape;188;p14"/>
              <p:cNvSpPr/>
              <p:nvPr/>
            </p:nvSpPr>
            <p:spPr>
              <a:xfrm>
                <a:off x="702075" y="1193075"/>
                <a:ext cx="325525" cy="82325"/>
              </a:xfrm>
              <a:custGeom>
                <a:avLst/>
                <a:gdLst/>
                <a:ahLst/>
                <a:cxnLst/>
                <a:rect l="l" t="t" r="r" b="b"/>
                <a:pathLst>
                  <a:path w="13021" h="3293" fill="none" extrusionOk="0">
                    <a:moveTo>
                      <a:pt x="1" y="1"/>
                    </a:moveTo>
                    <a:lnTo>
                      <a:pt x="316" y="3292"/>
                    </a:lnTo>
                    <a:cubicBezTo>
                      <a:pt x="316" y="3292"/>
                      <a:pt x="2612" y="1276"/>
                      <a:pt x="6110" y="973"/>
                    </a:cubicBezTo>
                    <a:cubicBezTo>
                      <a:pt x="9620" y="669"/>
                      <a:pt x="11308" y="1021"/>
                      <a:pt x="13021" y="547"/>
                    </a:cubicBez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89" name="Google Shape;189;p14"/>
              <p:cNvSpPr/>
              <p:nvPr/>
            </p:nvSpPr>
            <p:spPr>
              <a:xfrm>
                <a:off x="708450" y="1234075"/>
                <a:ext cx="43150" cy="24325"/>
              </a:xfrm>
              <a:custGeom>
                <a:avLst/>
                <a:gdLst/>
                <a:ahLst/>
                <a:cxnLst/>
                <a:rect l="l" t="t" r="r" b="b"/>
                <a:pathLst>
                  <a:path w="1726" h="973" fill="none" extrusionOk="0">
                    <a:moveTo>
                      <a:pt x="1" y="972"/>
                    </a:moveTo>
                    <a:lnTo>
                      <a:pt x="1725"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90" name="Google Shape;190;p14"/>
              <p:cNvSpPr/>
              <p:nvPr/>
            </p:nvSpPr>
            <p:spPr>
              <a:xfrm>
                <a:off x="797425" y="1246525"/>
                <a:ext cx="34625" cy="18550"/>
              </a:xfrm>
              <a:custGeom>
                <a:avLst/>
                <a:gdLst/>
                <a:ahLst/>
                <a:cxnLst/>
                <a:rect l="l" t="t" r="r" b="b"/>
                <a:pathLst>
                  <a:path w="1385" h="742" fill="none" extrusionOk="0">
                    <a:moveTo>
                      <a:pt x="1385" y="741"/>
                    </a:moveTo>
                    <a:lnTo>
                      <a:pt x="0"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91" name="Google Shape;191;p14"/>
              <p:cNvSpPr/>
              <p:nvPr/>
            </p:nvSpPr>
            <p:spPr>
              <a:xfrm>
                <a:off x="784975" y="1225575"/>
                <a:ext cx="24000" cy="43750"/>
              </a:xfrm>
              <a:custGeom>
                <a:avLst/>
                <a:gdLst/>
                <a:ahLst/>
                <a:cxnLst/>
                <a:rect l="l" t="t" r="r" b="b"/>
                <a:pathLst>
                  <a:path w="960" h="1750" fill="none" extrusionOk="0">
                    <a:moveTo>
                      <a:pt x="960" y="0"/>
                    </a:moveTo>
                    <a:lnTo>
                      <a:pt x="0" y="1749"/>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92" name="Google Shape;192;p14"/>
              <p:cNvSpPr/>
              <p:nvPr/>
            </p:nvSpPr>
            <p:spPr>
              <a:xfrm>
                <a:off x="611275" y="1310300"/>
                <a:ext cx="74125" cy="55875"/>
              </a:xfrm>
              <a:custGeom>
                <a:avLst/>
                <a:gdLst/>
                <a:ahLst/>
                <a:cxnLst/>
                <a:rect l="l" t="t" r="r" b="b"/>
                <a:pathLst>
                  <a:path w="2965" h="2235" fill="none" extrusionOk="0">
                    <a:moveTo>
                      <a:pt x="2964" y="122"/>
                    </a:moveTo>
                    <a:lnTo>
                      <a:pt x="2576" y="0"/>
                    </a:lnTo>
                    <a:lnTo>
                      <a:pt x="1" y="2235"/>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93" name="Google Shape;193;p14"/>
              <p:cNvSpPr/>
              <p:nvPr/>
            </p:nvSpPr>
            <p:spPr>
              <a:xfrm>
                <a:off x="546300" y="1331550"/>
                <a:ext cx="74725" cy="21575"/>
              </a:xfrm>
              <a:custGeom>
                <a:avLst/>
                <a:gdLst/>
                <a:ahLst/>
                <a:cxnLst/>
                <a:rect l="l" t="t" r="r" b="b"/>
                <a:pathLst>
                  <a:path w="2989" h="863" fill="none" extrusionOk="0">
                    <a:moveTo>
                      <a:pt x="2989" y="0"/>
                    </a:moveTo>
                    <a:lnTo>
                      <a:pt x="1" y="863"/>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94" name="Google Shape;194;p14"/>
              <p:cNvSpPr/>
              <p:nvPr/>
            </p:nvSpPr>
            <p:spPr>
              <a:xfrm>
                <a:off x="739725" y="1117175"/>
                <a:ext cx="214400" cy="394750"/>
              </a:xfrm>
              <a:custGeom>
                <a:avLst/>
                <a:gdLst/>
                <a:ahLst/>
                <a:cxnLst/>
                <a:rect l="l" t="t" r="r" b="b"/>
                <a:pathLst>
                  <a:path w="8576" h="15790" fill="none" extrusionOk="0">
                    <a:moveTo>
                      <a:pt x="8575" y="1"/>
                    </a:moveTo>
                    <a:lnTo>
                      <a:pt x="1" y="1579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95" name="Google Shape;195;p14"/>
              <p:cNvSpPr/>
              <p:nvPr/>
            </p:nvSpPr>
            <p:spPr>
              <a:xfrm>
                <a:off x="631325" y="1117175"/>
                <a:ext cx="402350" cy="609125"/>
              </a:xfrm>
              <a:custGeom>
                <a:avLst/>
                <a:gdLst/>
                <a:ahLst/>
                <a:cxnLst/>
                <a:rect l="l" t="t" r="r" b="b"/>
                <a:pathLst>
                  <a:path w="16094" h="24365" fill="none" extrusionOk="0">
                    <a:moveTo>
                      <a:pt x="16094" y="1"/>
                    </a:moveTo>
                    <a:lnTo>
                      <a:pt x="6353" y="17490"/>
                    </a:lnTo>
                    <a:lnTo>
                      <a:pt x="1" y="24365"/>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96" name="Google Shape;196;p14"/>
              <p:cNvSpPr/>
              <p:nvPr/>
            </p:nvSpPr>
            <p:spPr>
              <a:xfrm>
                <a:off x="766450" y="1203700"/>
                <a:ext cx="218950" cy="331000"/>
              </a:xfrm>
              <a:custGeom>
                <a:avLst/>
                <a:gdLst/>
                <a:ahLst/>
                <a:cxnLst/>
                <a:rect l="l" t="t" r="r" b="b"/>
                <a:pathLst>
                  <a:path w="8758" h="13240" fill="none" extrusionOk="0">
                    <a:moveTo>
                      <a:pt x="8757" y="1"/>
                    </a:moveTo>
                    <a:lnTo>
                      <a:pt x="6814" y="390"/>
                    </a:lnTo>
                    <a:lnTo>
                      <a:pt x="0" y="1324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97" name="Google Shape;197;p14"/>
              <p:cNvSpPr/>
              <p:nvPr/>
            </p:nvSpPr>
            <p:spPr>
              <a:xfrm>
                <a:off x="854500" y="1300875"/>
                <a:ext cx="28575" cy="13700"/>
              </a:xfrm>
              <a:custGeom>
                <a:avLst/>
                <a:gdLst/>
                <a:ahLst/>
                <a:cxnLst/>
                <a:rect l="l" t="t" r="r" b="b"/>
                <a:pathLst>
                  <a:path w="1143" h="548" fill="none" extrusionOk="0">
                    <a:moveTo>
                      <a:pt x="1" y="1"/>
                    </a:moveTo>
                    <a:lnTo>
                      <a:pt x="1142" y="547"/>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98" name="Google Shape;198;p14"/>
              <p:cNvSpPr/>
              <p:nvPr/>
            </p:nvSpPr>
            <p:spPr>
              <a:xfrm>
                <a:off x="918875" y="1146925"/>
                <a:ext cx="66525" cy="38300"/>
              </a:xfrm>
              <a:custGeom>
                <a:avLst/>
                <a:gdLst/>
                <a:ahLst/>
                <a:cxnLst/>
                <a:rect l="l" t="t" r="r" b="b"/>
                <a:pathLst>
                  <a:path w="2661" h="1532" fill="none" extrusionOk="0">
                    <a:moveTo>
                      <a:pt x="0" y="1"/>
                    </a:moveTo>
                    <a:lnTo>
                      <a:pt x="2660" y="153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99" name="Google Shape;199;p14"/>
              <p:cNvSpPr/>
              <p:nvPr/>
            </p:nvSpPr>
            <p:spPr>
              <a:xfrm>
                <a:off x="979600" y="1117175"/>
                <a:ext cx="33425" cy="36450"/>
              </a:xfrm>
              <a:custGeom>
                <a:avLst/>
                <a:gdLst/>
                <a:ahLst/>
                <a:cxnLst/>
                <a:rect l="l" t="t" r="r" b="b"/>
                <a:pathLst>
                  <a:path w="1337" h="1458" fill="none" extrusionOk="0">
                    <a:moveTo>
                      <a:pt x="1" y="1"/>
                    </a:moveTo>
                    <a:lnTo>
                      <a:pt x="1337" y="1458"/>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00" name="Google Shape;200;p14"/>
              <p:cNvSpPr/>
              <p:nvPr/>
            </p:nvSpPr>
            <p:spPr>
              <a:xfrm>
                <a:off x="1038200" y="1130525"/>
                <a:ext cx="45875" cy="35550"/>
              </a:xfrm>
              <a:custGeom>
                <a:avLst/>
                <a:gdLst/>
                <a:ahLst/>
                <a:cxnLst/>
                <a:rect l="l" t="t" r="r" b="b"/>
                <a:pathLst>
                  <a:path w="1835" h="1422" fill="none" extrusionOk="0">
                    <a:moveTo>
                      <a:pt x="1" y="1"/>
                    </a:moveTo>
                    <a:lnTo>
                      <a:pt x="1835" y="1422"/>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01" name="Google Shape;201;p14"/>
              <p:cNvSpPr/>
              <p:nvPr/>
            </p:nvSpPr>
            <p:spPr>
              <a:xfrm>
                <a:off x="1006625" y="1121725"/>
                <a:ext cx="96575" cy="248700"/>
              </a:xfrm>
              <a:custGeom>
                <a:avLst/>
                <a:gdLst/>
                <a:ahLst/>
                <a:cxnLst/>
                <a:rect l="l" t="t" r="r" b="b"/>
                <a:pathLst>
                  <a:path w="3863" h="9948" fill="none" extrusionOk="0">
                    <a:moveTo>
                      <a:pt x="3863" y="1"/>
                    </a:moveTo>
                    <a:lnTo>
                      <a:pt x="1" y="9948"/>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02" name="Google Shape;202;p14"/>
              <p:cNvSpPr/>
              <p:nvPr/>
            </p:nvSpPr>
            <p:spPr>
              <a:xfrm>
                <a:off x="1106225" y="1143600"/>
                <a:ext cx="17625" cy="35850"/>
              </a:xfrm>
              <a:custGeom>
                <a:avLst/>
                <a:gdLst/>
                <a:ahLst/>
                <a:cxnLst/>
                <a:rect l="l" t="t" r="r" b="b"/>
                <a:pathLst>
                  <a:path w="705" h="1434" fill="none" extrusionOk="0">
                    <a:moveTo>
                      <a:pt x="705" y="0"/>
                    </a:moveTo>
                    <a:lnTo>
                      <a:pt x="0" y="1433"/>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03" name="Google Shape;203;p14"/>
              <p:cNvSpPr/>
              <p:nvPr/>
            </p:nvSpPr>
            <p:spPr>
              <a:xfrm>
                <a:off x="1094375" y="1173350"/>
                <a:ext cx="44350" cy="21875"/>
              </a:xfrm>
              <a:custGeom>
                <a:avLst/>
                <a:gdLst/>
                <a:ahLst/>
                <a:cxnLst/>
                <a:rect l="l" t="t" r="r" b="b"/>
                <a:pathLst>
                  <a:path w="1774" h="875" fill="none" extrusionOk="0">
                    <a:moveTo>
                      <a:pt x="1774" y="875"/>
                    </a:moveTo>
                    <a:lnTo>
                      <a:pt x="1"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04" name="Google Shape;204;p14"/>
              <p:cNvSpPr/>
              <p:nvPr/>
            </p:nvSpPr>
            <p:spPr>
              <a:xfrm>
                <a:off x="963500" y="1317575"/>
                <a:ext cx="7625" cy="48600"/>
              </a:xfrm>
              <a:custGeom>
                <a:avLst/>
                <a:gdLst/>
                <a:ahLst/>
                <a:cxnLst/>
                <a:rect l="l" t="t" r="r" b="b"/>
                <a:pathLst>
                  <a:path w="305" h="1944" fill="none" extrusionOk="0">
                    <a:moveTo>
                      <a:pt x="62" y="1944"/>
                    </a:moveTo>
                    <a:lnTo>
                      <a:pt x="1" y="814"/>
                    </a:lnTo>
                    <a:lnTo>
                      <a:pt x="305"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05" name="Google Shape;205;p14"/>
              <p:cNvSpPr/>
              <p:nvPr/>
            </p:nvSpPr>
            <p:spPr>
              <a:xfrm>
                <a:off x="1057650" y="1238625"/>
                <a:ext cx="161250" cy="81700"/>
              </a:xfrm>
              <a:custGeom>
                <a:avLst/>
                <a:gdLst/>
                <a:ahLst/>
                <a:cxnLst/>
                <a:rect l="l" t="t" r="r" b="b"/>
                <a:pathLst>
                  <a:path w="6450" h="3268" fill="none" extrusionOk="0">
                    <a:moveTo>
                      <a:pt x="0" y="1"/>
                    </a:moveTo>
                    <a:lnTo>
                      <a:pt x="2660" y="1227"/>
                    </a:lnTo>
                    <a:lnTo>
                      <a:pt x="6449" y="3268"/>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06" name="Google Shape;206;p14"/>
              <p:cNvSpPr/>
              <p:nvPr/>
            </p:nvSpPr>
            <p:spPr>
              <a:xfrm>
                <a:off x="1017250" y="1342475"/>
                <a:ext cx="85050" cy="31000"/>
              </a:xfrm>
              <a:custGeom>
                <a:avLst/>
                <a:gdLst/>
                <a:ahLst/>
                <a:cxnLst/>
                <a:rect l="l" t="t" r="r" b="b"/>
                <a:pathLst>
                  <a:path w="3402" h="1240" fill="none" extrusionOk="0">
                    <a:moveTo>
                      <a:pt x="1" y="1"/>
                    </a:moveTo>
                    <a:lnTo>
                      <a:pt x="3401" y="1239"/>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07" name="Google Shape;207;p14"/>
              <p:cNvSpPr/>
              <p:nvPr/>
            </p:nvSpPr>
            <p:spPr>
              <a:xfrm>
                <a:off x="1056425" y="1266875"/>
                <a:ext cx="60450" cy="90800"/>
              </a:xfrm>
              <a:custGeom>
                <a:avLst/>
                <a:gdLst/>
                <a:ahLst/>
                <a:cxnLst/>
                <a:rect l="l" t="t" r="r" b="b"/>
                <a:pathLst>
                  <a:path w="2418" h="3632" fill="none" extrusionOk="0">
                    <a:moveTo>
                      <a:pt x="2417" y="0"/>
                    </a:moveTo>
                    <a:lnTo>
                      <a:pt x="0" y="3632"/>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08" name="Google Shape;208;p14"/>
              <p:cNvSpPr/>
              <p:nvPr/>
            </p:nvSpPr>
            <p:spPr>
              <a:xfrm>
                <a:off x="1048825" y="1261400"/>
                <a:ext cx="52250" cy="28875"/>
              </a:xfrm>
              <a:custGeom>
                <a:avLst/>
                <a:gdLst/>
                <a:ahLst/>
                <a:cxnLst/>
                <a:rect l="l" t="t" r="r" b="b"/>
                <a:pathLst>
                  <a:path w="2090" h="1155" fill="none" extrusionOk="0">
                    <a:moveTo>
                      <a:pt x="1" y="1"/>
                    </a:moveTo>
                    <a:lnTo>
                      <a:pt x="2090" y="1154"/>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09" name="Google Shape;209;p14"/>
              <p:cNvSpPr/>
              <p:nvPr/>
            </p:nvSpPr>
            <p:spPr>
              <a:xfrm>
                <a:off x="1086475" y="1329725"/>
                <a:ext cx="24325" cy="1850"/>
              </a:xfrm>
              <a:custGeom>
                <a:avLst/>
                <a:gdLst/>
                <a:ahLst/>
                <a:cxnLst/>
                <a:rect l="l" t="t" r="r" b="b"/>
                <a:pathLst>
                  <a:path w="973" h="74" fill="none" extrusionOk="0">
                    <a:moveTo>
                      <a:pt x="973" y="73"/>
                    </a:moveTo>
                    <a:lnTo>
                      <a:pt x="1"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10" name="Google Shape;210;p14"/>
              <p:cNvSpPr/>
              <p:nvPr/>
            </p:nvSpPr>
            <p:spPr>
              <a:xfrm>
                <a:off x="1164825" y="1220425"/>
                <a:ext cx="34325" cy="71075"/>
              </a:xfrm>
              <a:custGeom>
                <a:avLst/>
                <a:gdLst/>
                <a:ahLst/>
                <a:cxnLst/>
                <a:rect l="l" t="t" r="r" b="b"/>
                <a:pathLst>
                  <a:path w="1373" h="2843" fill="none" extrusionOk="0">
                    <a:moveTo>
                      <a:pt x="1373" y="0"/>
                    </a:moveTo>
                    <a:lnTo>
                      <a:pt x="0" y="2842"/>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11" name="Google Shape;211;p14"/>
              <p:cNvSpPr/>
              <p:nvPr/>
            </p:nvSpPr>
            <p:spPr>
              <a:xfrm>
                <a:off x="1193050" y="1121725"/>
                <a:ext cx="475225" cy="373800"/>
              </a:xfrm>
              <a:custGeom>
                <a:avLst/>
                <a:gdLst/>
                <a:ahLst/>
                <a:cxnLst/>
                <a:rect l="l" t="t" r="r" b="b"/>
                <a:pathLst>
                  <a:path w="19009" h="14952" fill="none" extrusionOk="0">
                    <a:moveTo>
                      <a:pt x="1" y="1"/>
                    </a:moveTo>
                    <a:lnTo>
                      <a:pt x="8855" y="14952"/>
                    </a:lnTo>
                    <a:lnTo>
                      <a:pt x="19009" y="6729"/>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12" name="Google Shape;212;p14"/>
              <p:cNvSpPr/>
              <p:nvPr/>
            </p:nvSpPr>
            <p:spPr>
              <a:xfrm>
                <a:off x="1241650" y="1320000"/>
                <a:ext cx="50725" cy="14600"/>
              </a:xfrm>
              <a:custGeom>
                <a:avLst/>
                <a:gdLst/>
                <a:ahLst/>
                <a:cxnLst/>
                <a:rect l="l" t="t" r="r" b="b"/>
                <a:pathLst>
                  <a:path w="2029" h="584" fill="none" extrusionOk="0">
                    <a:moveTo>
                      <a:pt x="2029" y="584"/>
                    </a:moveTo>
                    <a:lnTo>
                      <a:pt x="0"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13" name="Google Shape;213;p14"/>
              <p:cNvSpPr/>
              <p:nvPr/>
            </p:nvSpPr>
            <p:spPr>
              <a:xfrm>
                <a:off x="1328800" y="1322425"/>
                <a:ext cx="911850" cy="230200"/>
              </a:xfrm>
              <a:custGeom>
                <a:avLst/>
                <a:gdLst/>
                <a:ahLst/>
                <a:cxnLst/>
                <a:rect l="l" t="t" r="r" b="b"/>
                <a:pathLst>
                  <a:path w="36474" h="9208" fill="none" extrusionOk="0">
                    <a:moveTo>
                      <a:pt x="0" y="1"/>
                    </a:moveTo>
                    <a:lnTo>
                      <a:pt x="6668" y="1653"/>
                    </a:lnTo>
                    <a:lnTo>
                      <a:pt x="7968" y="1750"/>
                    </a:lnTo>
                    <a:lnTo>
                      <a:pt x="20660" y="4495"/>
                    </a:lnTo>
                    <a:lnTo>
                      <a:pt x="28700" y="6924"/>
                    </a:lnTo>
                    <a:lnTo>
                      <a:pt x="36473" y="9207"/>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14" name="Google Shape;214;p14"/>
              <p:cNvSpPr/>
              <p:nvPr/>
            </p:nvSpPr>
            <p:spPr>
              <a:xfrm>
                <a:off x="1390725" y="1297850"/>
                <a:ext cx="11575" cy="40100"/>
              </a:xfrm>
              <a:custGeom>
                <a:avLst/>
                <a:gdLst/>
                <a:ahLst/>
                <a:cxnLst/>
                <a:rect l="l" t="t" r="r" b="b"/>
                <a:pathLst>
                  <a:path w="463" h="1604" fill="none" extrusionOk="0">
                    <a:moveTo>
                      <a:pt x="462" y="0"/>
                    </a:moveTo>
                    <a:lnTo>
                      <a:pt x="1" y="1603"/>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15" name="Google Shape;215;p14"/>
              <p:cNvSpPr/>
              <p:nvPr/>
            </p:nvSpPr>
            <p:spPr>
              <a:xfrm>
                <a:off x="1422625" y="1284475"/>
                <a:ext cx="19150" cy="61050"/>
              </a:xfrm>
              <a:custGeom>
                <a:avLst/>
                <a:gdLst/>
                <a:ahLst/>
                <a:cxnLst/>
                <a:rect l="l" t="t" r="r" b="b"/>
                <a:pathLst>
                  <a:path w="766" h="2442" fill="none" extrusionOk="0">
                    <a:moveTo>
                      <a:pt x="765" y="1"/>
                    </a:moveTo>
                    <a:lnTo>
                      <a:pt x="0" y="2442"/>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16" name="Google Shape;216;p14"/>
              <p:cNvSpPr/>
              <p:nvPr/>
            </p:nvSpPr>
            <p:spPr>
              <a:xfrm>
                <a:off x="1476975" y="1359175"/>
                <a:ext cx="484025" cy="652550"/>
              </a:xfrm>
              <a:custGeom>
                <a:avLst/>
                <a:gdLst/>
                <a:ahLst/>
                <a:cxnLst/>
                <a:rect l="l" t="t" r="r" b="b"/>
                <a:pathLst>
                  <a:path w="19361" h="26102" fill="none" extrusionOk="0">
                    <a:moveTo>
                      <a:pt x="0" y="1"/>
                    </a:moveTo>
                    <a:lnTo>
                      <a:pt x="2563" y="1397"/>
                    </a:lnTo>
                    <a:lnTo>
                      <a:pt x="6449" y="2418"/>
                    </a:lnTo>
                    <a:lnTo>
                      <a:pt x="8988" y="2794"/>
                    </a:lnTo>
                    <a:lnTo>
                      <a:pt x="14089" y="4798"/>
                    </a:lnTo>
                    <a:lnTo>
                      <a:pt x="17793" y="12960"/>
                    </a:lnTo>
                    <a:lnTo>
                      <a:pt x="19360" y="17454"/>
                    </a:lnTo>
                    <a:lnTo>
                      <a:pt x="18316" y="2610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17" name="Google Shape;217;p14"/>
              <p:cNvSpPr/>
              <p:nvPr/>
            </p:nvSpPr>
            <p:spPr>
              <a:xfrm>
                <a:off x="1558350" y="1229525"/>
                <a:ext cx="89600" cy="140900"/>
              </a:xfrm>
              <a:custGeom>
                <a:avLst/>
                <a:gdLst/>
                <a:ahLst/>
                <a:cxnLst/>
                <a:rect l="l" t="t" r="r" b="b"/>
                <a:pathLst>
                  <a:path w="3584" h="5636" fill="none" extrusionOk="0">
                    <a:moveTo>
                      <a:pt x="3583" y="5636"/>
                    </a:moveTo>
                    <a:lnTo>
                      <a:pt x="1227" y="5041"/>
                    </a:lnTo>
                    <a:lnTo>
                      <a:pt x="0" y="2600"/>
                    </a:lnTo>
                    <a:lnTo>
                      <a:pt x="935"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18" name="Google Shape;218;p14"/>
              <p:cNvSpPr/>
              <p:nvPr/>
            </p:nvSpPr>
            <p:spPr>
              <a:xfrm>
                <a:off x="1618150" y="1117175"/>
                <a:ext cx="150025" cy="495250"/>
              </a:xfrm>
              <a:custGeom>
                <a:avLst/>
                <a:gdLst/>
                <a:ahLst/>
                <a:cxnLst/>
                <a:rect l="l" t="t" r="r" b="b"/>
                <a:pathLst>
                  <a:path w="6001" h="19810" fill="none" extrusionOk="0">
                    <a:moveTo>
                      <a:pt x="4738" y="1"/>
                    </a:moveTo>
                    <a:lnTo>
                      <a:pt x="1774" y="7519"/>
                    </a:lnTo>
                    <a:lnTo>
                      <a:pt x="1" y="16033"/>
                    </a:lnTo>
                    <a:lnTo>
                      <a:pt x="6001" y="1981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19" name="Google Shape;219;p14"/>
              <p:cNvSpPr/>
              <p:nvPr/>
            </p:nvSpPr>
            <p:spPr>
              <a:xfrm>
                <a:off x="1551350" y="1117175"/>
                <a:ext cx="254775" cy="309425"/>
              </a:xfrm>
              <a:custGeom>
                <a:avLst/>
                <a:gdLst/>
                <a:ahLst/>
                <a:cxnLst/>
                <a:rect l="l" t="t" r="r" b="b"/>
                <a:pathLst>
                  <a:path w="10191" h="12377" fill="none" extrusionOk="0">
                    <a:moveTo>
                      <a:pt x="1" y="1"/>
                    </a:moveTo>
                    <a:lnTo>
                      <a:pt x="4677" y="6911"/>
                    </a:lnTo>
                    <a:lnTo>
                      <a:pt x="6717" y="9134"/>
                    </a:lnTo>
                    <a:lnTo>
                      <a:pt x="10191" y="12377"/>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20" name="Google Shape;220;p14"/>
              <p:cNvSpPr/>
              <p:nvPr/>
            </p:nvSpPr>
            <p:spPr>
              <a:xfrm>
                <a:off x="1074350" y="1117175"/>
                <a:ext cx="857500" cy="460050"/>
              </a:xfrm>
              <a:custGeom>
                <a:avLst/>
                <a:gdLst/>
                <a:ahLst/>
                <a:cxnLst/>
                <a:rect l="l" t="t" r="r" b="b"/>
                <a:pathLst>
                  <a:path w="34300" h="18402" fill="none" extrusionOk="0">
                    <a:moveTo>
                      <a:pt x="34299" y="1"/>
                    </a:moveTo>
                    <a:lnTo>
                      <a:pt x="33060" y="4009"/>
                    </a:lnTo>
                    <a:lnTo>
                      <a:pt x="21753" y="16033"/>
                    </a:lnTo>
                    <a:lnTo>
                      <a:pt x="16251" y="18401"/>
                    </a:lnTo>
                    <a:lnTo>
                      <a:pt x="7044" y="16567"/>
                    </a:lnTo>
                    <a:lnTo>
                      <a:pt x="0" y="15632"/>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21" name="Google Shape;221;p14"/>
              <p:cNvSpPr/>
              <p:nvPr/>
            </p:nvSpPr>
            <p:spPr>
              <a:xfrm>
                <a:off x="979000" y="1399550"/>
                <a:ext cx="99000" cy="91125"/>
              </a:xfrm>
              <a:custGeom>
                <a:avLst/>
                <a:gdLst/>
                <a:ahLst/>
                <a:cxnLst/>
                <a:rect l="l" t="t" r="r" b="b"/>
                <a:pathLst>
                  <a:path w="3960" h="3645" fill="none" extrusionOk="0">
                    <a:moveTo>
                      <a:pt x="3960" y="3645"/>
                    </a:moveTo>
                    <a:lnTo>
                      <a:pt x="2490" y="2600"/>
                    </a:lnTo>
                    <a:lnTo>
                      <a:pt x="0" y="1422"/>
                    </a:lnTo>
                    <a:lnTo>
                      <a:pt x="595"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22" name="Google Shape;222;p14"/>
              <p:cNvSpPr/>
              <p:nvPr/>
            </p:nvSpPr>
            <p:spPr>
              <a:xfrm>
                <a:off x="1149650" y="1424450"/>
                <a:ext cx="40400" cy="104800"/>
              </a:xfrm>
              <a:custGeom>
                <a:avLst/>
                <a:gdLst/>
                <a:ahLst/>
                <a:cxnLst/>
                <a:rect l="l" t="t" r="r" b="b"/>
                <a:pathLst>
                  <a:path w="1616" h="4192" fill="none" extrusionOk="0">
                    <a:moveTo>
                      <a:pt x="1616" y="1"/>
                    </a:moveTo>
                    <a:lnTo>
                      <a:pt x="0" y="419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23" name="Google Shape;223;p14"/>
              <p:cNvSpPr/>
              <p:nvPr/>
            </p:nvSpPr>
            <p:spPr>
              <a:xfrm>
                <a:off x="1164825" y="1431750"/>
                <a:ext cx="51350" cy="120875"/>
              </a:xfrm>
              <a:custGeom>
                <a:avLst/>
                <a:gdLst/>
                <a:ahLst/>
                <a:cxnLst/>
                <a:rect l="l" t="t" r="r" b="b"/>
                <a:pathLst>
                  <a:path w="2054" h="4835" fill="none" extrusionOk="0">
                    <a:moveTo>
                      <a:pt x="2053" y="0"/>
                    </a:moveTo>
                    <a:lnTo>
                      <a:pt x="0" y="4834"/>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24" name="Google Shape;224;p14"/>
              <p:cNvSpPr/>
              <p:nvPr/>
            </p:nvSpPr>
            <p:spPr>
              <a:xfrm>
                <a:off x="1073425" y="1409875"/>
                <a:ext cx="290000" cy="181300"/>
              </a:xfrm>
              <a:custGeom>
                <a:avLst/>
                <a:gdLst/>
                <a:ahLst/>
                <a:cxnLst/>
                <a:rect l="l" t="t" r="r" b="b"/>
                <a:pathLst>
                  <a:path w="11600" h="7252" fill="none" extrusionOk="0">
                    <a:moveTo>
                      <a:pt x="1" y="4082"/>
                    </a:moveTo>
                    <a:lnTo>
                      <a:pt x="4033" y="7252"/>
                    </a:lnTo>
                    <a:lnTo>
                      <a:pt x="11296" y="2491"/>
                    </a:lnTo>
                    <a:lnTo>
                      <a:pt x="11600"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25" name="Google Shape;225;p14"/>
              <p:cNvSpPr/>
              <p:nvPr/>
            </p:nvSpPr>
            <p:spPr>
              <a:xfrm>
                <a:off x="1286875" y="1472125"/>
                <a:ext cx="68975" cy="205300"/>
              </a:xfrm>
              <a:custGeom>
                <a:avLst/>
                <a:gdLst/>
                <a:ahLst/>
                <a:cxnLst/>
                <a:rect l="l" t="t" r="r" b="b"/>
                <a:pathLst>
                  <a:path w="2759" h="8212" fill="none" extrusionOk="0">
                    <a:moveTo>
                      <a:pt x="1" y="8211"/>
                    </a:moveTo>
                    <a:lnTo>
                      <a:pt x="2005" y="4410"/>
                    </a:lnTo>
                    <a:lnTo>
                      <a:pt x="2539" y="3171"/>
                    </a:lnTo>
                    <a:lnTo>
                      <a:pt x="2758"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26" name="Google Shape;226;p14"/>
              <p:cNvSpPr/>
              <p:nvPr/>
            </p:nvSpPr>
            <p:spPr>
              <a:xfrm>
                <a:off x="1337000" y="1582350"/>
                <a:ext cx="18850" cy="65300"/>
              </a:xfrm>
              <a:custGeom>
                <a:avLst/>
                <a:gdLst/>
                <a:ahLst/>
                <a:cxnLst/>
                <a:rect l="l" t="t" r="r" b="b"/>
                <a:pathLst>
                  <a:path w="754" h="2612" fill="none" extrusionOk="0">
                    <a:moveTo>
                      <a:pt x="753" y="2612"/>
                    </a:moveTo>
                    <a:lnTo>
                      <a:pt x="0"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27" name="Google Shape;227;p14"/>
              <p:cNvSpPr/>
              <p:nvPr/>
            </p:nvSpPr>
            <p:spPr>
              <a:xfrm>
                <a:off x="1299650" y="1652500"/>
                <a:ext cx="35850" cy="39800"/>
              </a:xfrm>
              <a:custGeom>
                <a:avLst/>
                <a:gdLst/>
                <a:ahLst/>
                <a:cxnLst/>
                <a:rect l="l" t="t" r="r" b="b"/>
                <a:pathLst>
                  <a:path w="1434" h="1592" fill="none" extrusionOk="0">
                    <a:moveTo>
                      <a:pt x="1433" y="1591"/>
                    </a:moveTo>
                    <a:lnTo>
                      <a:pt x="0"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28" name="Google Shape;228;p14"/>
              <p:cNvSpPr/>
              <p:nvPr/>
            </p:nvSpPr>
            <p:spPr>
              <a:xfrm>
                <a:off x="1248025" y="1347650"/>
                <a:ext cx="112075" cy="91100"/>
              </a:xfrm>
              <a:custGeom>
                <a:avLst/>
                <a:gdLst/>
                <a:ahLst/>
                <a:cxnLst/>
                <a:rect l="l" t="t" r="r" b="b"/>
                <a:pathLst>
                  <a:path w="4483" h="3644" fill="none" extrusionOk="0">
                    <a:moveTo>
                      <a:pt x="0" y="0"/>
                    </a:moveTo>
                    <a:lnTo>
                      <a:pt x="1786" y="583"/>
                    </a:lnTo>
                    <a:lnTo>
                      <a:pt x="1081" y="2951"/>
                    </a:lnTo>
                    <a:lnTo>
                      <a:pt x="4482" y="3644"/>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29" name="Google Shape;229;p14"/>
              <p:cNvSpPr/>
              <p:nvPr/>
            </p:nvSpPr>
            <p:spPr>
              <a:xfrm>
                <a:off x="1286875" y="1425075"/>
                <a:ext cx="5500" cy="27050"/>
              </a:xfrm>
              <a:custGeom>
                <a:avLst/>
                <a:gdLst/>
                <a:ahLst/>
                <a:cxnLst/>
                <a:rect l="l" t="t" r="r" b="b"/>
                <a:pathLst>
                  <a:path w="220" h="1082" fill="none" extrusionOk="0">
                    <a:moveTo>
                      <a:pt x="1" y="1081"/>
                    </a:moveTo>
                    <a:lnTo>
                      <a:pt x="220"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30" name="Google Shape;230;p14"/>
              <p:cNvSpPr/>
              <p:nvPr/>
            </p:nvSpPr>
            <p:spPr>
              <a:xfrm>
                <a:off x="1257725" y="1357650"/>
                <a:ext cx="31925" cy="79900"/>
              </a:xfrm>
              <a:custGeom>
                <a:avLst/>
                <a:gdLst/>
                <a:ahLst/>
                <a:cxnLst/>
                <a:rect l="l" t="t" r="r" b="b"/>
                <a:pathLst>
                  <a:path w="1277" h="3196" fill="none" extrusionOk="0">
                    <a:moveTo>
                      <a:pt x="863" y="1"/>
                    </a:moveTo>
                    <a:lnTo>
                      <a:pt x="1" y="2964"/>
                    </a:lnTo>
                    <a:lnTo>
                      <a:pt x="1276" y="3195"/>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31" name="Google Shape;231;p14"/>
              <p:cNvSpPr/>
              <p:nvPr/>
            </p:nvSpPr>
            <p:spPr>
              <a:xfrm>
                <a:off x="1484550" y="1404725"/>
                <a:ext cx="41625" cy="95375"/>
              </a:xfrm>
              <a:custGeom>
                <a:avLst/>
                <a:gdLst/>
                <a:ahLst/>
                <a:cxnLst/>
                <a:rect l="l" t="t" r="r" b="b"/>
                <a:pathLst>
                  <a:path w="1665" h="3815" fill="none" extrusionOk="0">
                    <a:moveTo>
                      <a:pt x="1665" y="0"/>
                    </a:moveTo>
                    <a:lnTo>
                      <a:pt x="1" y="3814"/>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32" name="Google Shape;232;p14"/>
              <p:cNvSpPr/>
              <p:nvPr/>
            </p:nvSpPr>
            <p:spPr>
              <a:xfrm>
                <a:off x="1465125" y="1431750"/>
                <a:ext cx="27950" cy="65300"/>
              </a:xfrm>
              <a:custGeom>
                <a:avLst/>
                <a:gdLst/>
                <a:ahLst/>
                <a:cxnLst/>
                <a:rect l="l" t="t" r="r" b="b"/>
                <a:pathLst>
                  <a:path w="1118" h="2612" fill="none" extrusionOk="0">
                    <a:moveTo>
                      <a:pt x="1118" y="0"/>
                    </a:moveTo>
                    <a:lnTo>
                      <a:pt x="0" y="2612"/>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33" name="Google Shape;233;p14"/>
              <p:cNvSpPr/>
              <p:nvPr/>
            </p:nvSpPr>
            <p:spPr>
              <a:xfrm>
                <a:off x="1480600" y="1504925"/>
                <a:ext cx="316425" cy="350125"/>
              </a:xfrm>
              <a:custGeom>
                <a:avLst/>
                <a:gdLst/>
                <a:ahLst/>
                <a:cxnLst/>
                <a:rect l="l" t="t" r="r" b="b"/>
                <a:pathLst>
                  <a:path w="12657" h="14005" fill="none" extrusionOk="0">
                    <a:moveTo>
                      <a:pt x="1470" y="0"/>
                    </a:moveTo>
                    <a:lnTo>
                      <a:pt x="1" y="2891"/>
                    </a:lnTo>
                    <a:lnTo>
                      <a:pt x="6353" y="4300"/>
                    </a:lnTo>
                    <a:lnTo>
                      <a:pt x="12657" y="6377"/>
                    </a:lnTo>
                    <a:lnTo>
                      <a:pt x="11831" y="8284"/>
                    </a:lnTo>
                    <a:lnTo>
                      <a:pt x="11940" y="9389"/>
                    </a:lnTo>
                    <a:lnTo>
                      <a:pt x="10470" y="11211"/>
                    </a:lnTo>
                    <a:lnTo>
                      <a:pt x="10640" y="13628"/>
                    </a:lnTo>
                    <a:lnTo>
                      <a:pt x="10045" y="14004"/>
                    </a:lnTo>
                    <a:lnTo>
                      <a:pt x="8491" y="13628"/>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34" name="Google Shape;234;p14"/>
              <p:cNvSpPr/>
              <p:nvPr/>
            </p:nvSpPr>
            <p:spPr>
              <a:xfrm>
                <a:off x="1622400" y="1612400"/>
                <a:ext cx="205300" cy="265425"/>
              </a:xfrm>
              <a:custGeom>
                <a:avLst/>
                <a:gdLst/>
                <a:ahLst/>
                <a:cxnLst/>
                <a:rect l="l" t="t" r="r" b="b"/>
                <a:pathLst>
                  <a:path w="8212" h="10617" fill="none" extrusionOk="0">
                    <a:moveTo>
                      <a:pt x="4033" y="3742"/>
                    </a:moveTo>
                    <a:lnTo>
                      <a:pt x="6985" y="2078"/>
                    </a:lnTo>
                    <a:lnTo>
                      <a:pt x="8211" y="5746"/>
                    </a:lnTo>
                    <a:lnTo>
                      <a:pt x="8078" y="7325"/>
                    </a:lnTo>
                    <a:lnTo>
                      <a:pt x="6985" y="9815"/>
                    </a:lnTo>
                    <a:lnTo>
                      <a:pt x="4786" y="10021"/>
                    </a:lnTo>
                    <a:lnTo>
                      <a:pt x="4422" y="10616"/>
                    </a:lnTo>
                    <a:lnTo>
                      <a:pt x="2819" y="9960"/>
                    </a:lnTo>
                    <a:lnTo>
                      <a:pt x="2819" y="8236"/>
                    </a:lnTo>
                    <a:lnTo>
                      <a:pt x="2551" y="7325"/>
                    </a:lnTo>
                    <a:lnTo>
                      <a:pt x="1" y="6778"/>
                    </a:lnTo>
                    <a:lnTo>
                      <a:pt x="110" y="3050"/>
                    </a:lnTo>
                    <a:lnTo>
                      <a:pt x="681"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35" name="Google Shape;235;p14"/>
              <p:cNvSpPr/>
              <p:nvPr/>
            </p:nvSpPr>
            <p:spPr>
              <a:xfrm>
                <a:off x="1558350" y="1617575"/>
                <a:ext cx="218025" cy="94450"/>
              </a:xfrm>
              <a:custGeom>
                <a:avLst/>
                <a:gdLst/>
                <a:ahLst/>
                <a:cxnLst/>
                <a:rect l="l" t="t" r="r" b="b"/>
                <a:pathLst>
                  <a:path w="8721" h="3778" fill="none" extrusionOk="0">
                    <a:moveTo>
                      <a:pt x="583" y="0"/>
                    </a:moveTo>
                    <a:lnTo>
                      <a:pt x="0" y="1871"/>
                    </a:lnTo>
                    <a:lnTo>
                      <a:pt x="2672" y="2843"/>
                    </a:lnTo>
                    <a:lnTo>
                      <a:pt x="5284" y="2988"/>
                    </a:lnTo>
                    <a:lnTo>
                      <a:pt x="6838" y="3668"/>
                    </a:lnTo>
                    <a:lnTo>
                      <a:pt x="8721" y="3778"/>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36" name="Google Shape;236;p14"/>
              <p:cNvSpPr/>
              <p:nvPr/>
            </p:nvSpPr>
            <p:spPr>
              <a:xfrm>
                <a:off x="1630300" y="1646125"/>
                <a:ext cx="111775" cy="36450"/>
              </a:xfrm>
              <a:custGeom>
                <a:avLst/>
                <a:gdLst/>
                <a:ahLst/>
                <a:cxnLst/>
                <a:rect l="l" t="t" r="r" b="b"/>
                <a:pathLst>
                  <a:path w="4471" h="1458" fill="none" extrusionOk="0">
                    <a:moveTo>
                      <a:pt x="4470" y="0"/>
                    </a:moveTo>
                    <a:lnTo>
                      <a:pt x="3717" y="1458"/>
                    </a:lnTo>
                    <a:lnTo>
                      <a:pt x="1" y="607"/>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37" name="Google Shape;237;p14"/>
              <p:cNvSpPr/>
              <p:nvPr/>
            </p:nvSpPr>
            <p:spPr>
              <a:xfrm>
                <a:off x="1663400" y="1620300"/>
                <a:ext cx="3675" cy="49525"/>
              </a:xfrm>
              <a:custGeom>
                <a:avLst/>
                <a:gdLst/>
                <a:ahLst/>
                <a:cxnLst/>
                <a:rect l="l" t="t" r="r" b="b"/>
                <a:pathLst>
                  <a:path w="147" h="1981" fill="none" extrusionOk="0">
                    <a:moveTo>
                      <a:pt x="1" y="1"/>
                    </a:moveTo>
                    <a:lnTo>
                      <a:pt x="146" y="198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38" name="Google Shape;238;p14"/>
              <p:cNvSpPr/>
              <p:nvPr/>
            </p:nvSpPr>
            <p:spPr>
              <a:xfrm>
                <a:off x="1700150" y="1636100"/>
                <a:ext cx="10950" cy="41325"/>
              </a:xfrm>
              <a:custGeom>
                <a:avLst/>
                <a:gdLst/>
                <a:ahLst/>
                <a:cxnLst/>
                <a:rect l="l" t="t" r="r" b="b"/>
                <a:pathLst>
                  <a:path w="438" h="1653" fill="none" extrusionOk="0">
                    <a:moveTo>
                      <a:pt x="437" y="0"/>
                    </a:moveTo>
                    <a:lnTo>
                      <a:pt x="0" y="1652"/>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39" name="Google Shape;239;p14"/>
              <p:cNvSpPr/>
              <p:nvPr/>
            </p:nvSpPr>
            <p:spPr>
              <a:xfrm>
                <a:off x="1570475" y="1625175"/>
                <a:ext cx="61675" cy="25525"/>
              </a:xfrm>
              <a:custGeom>
                <a:avLst/>
                <a:gdLst/>
                <a:ahLst/>
                <a:cxnLst/>
                <a:rect l="l" t="t" r="r" b="b"/>
                <a:pathLst>
                  <a:path w="2467" h="1021" fill="none" extrusionOk="0">
                    <a:moveTo>
                      <a:pt x="2467" y="1020"/>
                    </a:moveTo>
                    <a:lnTo>
                      <a:pt x="1"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40" name="Google Shape;240;p14"/>
              <p:cNvSpPr/>
              <p:nvPr/>
            </p:nvSpPr>
            <p:spPr>
              <a:xfrm>
                <a:off x="1597200" y="1638525"/>
                <a:ext cx="5800" cy="38900"/>
              </a:xfrm>
              <a:custGeom>
                <a:avLst/>
                <a:gdLst/>
                <a:ahLst/>
                <a:cxnLst/>
                <a:rect l="l" t="t" r="r" b="b"/>
                <a:pathLst>
                  <a:path w="232" h="1556" fill="none" extrusionOk="0">
                    <a:moveTo>
                      <a:pt x="1" y="1555"/>
                    </a:moveTo>
                    <a:lnTo>
                      <a:pt x="232"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41" name="Google Shape;241;p14"/>
              <p:cNvSpPr/>
              <p:nvPr/>
            </p:nvSpPr>
            <p:spPr>
              <a:xfrm>
                <a:off x="1520700" y="1692275"/>
                <a:ext cx="179475" cy="106900"/>
              </a:xfrm>
              <a:custGeom>
                <a:avLst/>
                <a:gdLst/>
                <a:ahLst/>
                <a:cxnLst/>
                <a:rect l="l" t="t" r="r" b="b"/>
                <a:pathLst>
                  <a:path w="7179" h="4276" fill="none" extrusionOk="0">
                    <a:moveTo>
                      <a:pt x="7178" y="2126"/>
                    </a:moveTo>
                    <a:lnTo>
                      <a:pt x="4130" y="1433"/>
                    </a:lnTo>
                    <a:lnTo>
                      <a:pt x="1336" y="0"/>
                    </a:lnTo>
                    <a:lnTo>
                      <a:pt x="0" y="3000"/>
                    </a:lnTo>
                    <a:lnTo>
                      <a:pt x="1749" y="4276"/>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42" name="Google Shape;242;p14"/>
              <p:cNvSpPr/>
              <p:nvPr/>
            </p:nvSpPr>
            <p:spPr>
              <a:xfrm>
                <a:off x="1555104" y="1781213"/>
                <a:ext cx="52250" cy="61050"/>
              </a:xfrm>
              <a:custGeom>
                <a:avLst/>
                <a:gdLst/>
                <a:ahLst/>
                <a:cxnLst/>
                <a:rect l="l" t="t" r="r" b="b"/>
                <a:pathLst>
                  <a:path w="2090" h="2442" fill="none" extrusionOk="0">
                    <a:moveTo>
                      <a:pt x="0" y="0"/>
                    </a:moveTo>
                    <a:lnTo>
                      <a:pt x="2089" y="304"/>
                    </a:lnTo>
                    <a:lnTo>
                      <a:pt x="1288" y="1360"/>
                    </a:lnTo>
                    <a:lnTo>
                      <a:pt x="2089" y="244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43" name="Google Shape;243;p14"/>
              <p:cNvSpPr/>
              <p:nvPr/>
            </p:nvSpPr>
            <p:spPr>
              <a:xfrm>
                <a:off x="1610575" y="1781850"/>
                <a:ext cx="62575" cy="60750"/>
              </a:xfrm>
              <a:custGeom>
                <a:avLst/>
                <a:gdLst/>
                <a:ahLst/>
                <a:cxnLst/>
                <a:rect l="l" t="t" r="r" b="b"/>
                <a:pathLst>
                  <a:path w="2503" h="2430" fill="none" extrusionOk="0">
                    <a:moveTo>
                      <a:pt x="790" y="2077"/>
                    </a:moveTo>
                    <a:lnTo>
                      <a:pt x="1713" y="2429"/>
                    </a:lnTo>
                    <a:lnTo>
                      <a:pt x="2502" y="1421"/>
                    </a:lnTo>
                    <a:lnTo>
                      <a:pt x="474" y="0"/>
                    </a:lnTo>
                    <a:lnTo>
                      <a:pt x="0" y="134"/>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44" name="Google Shape;244;p14"/>
              <p:cNvSpPr/>
              <p:nvPr/>
            </p:nvSpPr>
            <p:spPr>
              <a:xfrm>
                <a:off x="1440525" y="1620300"/>
                <a:ext cx="107525" cy="114800"/>
              </a:xfrm>
              <a:custGeom>
                <a:avLst/>
                <a:gdLst/>
                <a:ahLst/>
                <a:cxnLst/>
                <a:rect l="l" t="t" r="r" b="b"/>
                <a:pathLst>
                  <a:path w="4301" h="4592" fill="none" extrusionOk="0">
                    <a:moveTo>
                      <a:pt x="4300" y="1980"/>
                    </a:moveTo>
                    <a:lnTo>
                      <a:pt x="3827" y="1"/>
                    </a:lnTo>
                    <a:lnTo>
                      <a:pt x="2782" y="122"/>
                    </a:lnTo>
                    <a:lnTo>
                      <a:pt x="2503" y="705"/>
                    </a:lnTo>
                    <a:lnTo>
                      <a:pt x="195" y="1762"/>
                    </a:lnTo>
                    <a:lnTo>
                      <a:pt x="1" y="3195"/>
                    </a:lnTo>
                    <a:lnTo>
                      <a:pt x="899" y="4045"/>
                    </a:lnTo>
                    <a:lnTo>
                      <a:pt x="2928" y="4592"/>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45" name="Google Shape;245;p14"/>
              <p:cNvSpPr/>
              <p:nvPr/>
            </p:nvSpPr>
            <p:spPr>
              <a:xfrm>
                <a:off x="1443250" y="1680125"/>
                <a:ext cx="95675" cy="7000"/>
              </a:xfrm>
              <a:custGeom>
                <a:avLst/>
                <a:gdLst/>
                <a:ahLst/>
                <a:cxnLst/>
                <a:rect l="l" t="t" r="r" b="b"/>
                <a:pathLst>
                  <a:path w="3827" h="280" fill="none" extrusionOk="0">
                    <a:moveTo>
                      <a:pt x="3827" y="280"/>
                    </a:moveTo>
                    <a:lnTo>
                      <a:pt x="2576" y="0"/>
                    </a:lnTo>
                    <a:lnTo>
                      <a:pt x="1495" y="146"/>
                    </a:lnTo>
                    <a:lnTo>
                      <a:pt x="1"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46" name="Google Shape;246;p14"/>
              <p:cNvSpPr/>
              <p:nvPr/>
            </p:nvSpPr>
            <p:spPr>
              <a:xfrm>
                <a:off x="1367950" y="1692275"/>
                <a:ext cx="73825" cy="173400"/>
              </a:xfrm>
              <a:custGeom>
                <a:avLst/>
                <a:gdLst/>
                <a:ahLst/>
                <a:cxnLst/>
                <a:rect l="l" t="t" r="r" b="b"/>
                <a:pathLst>
                  <a:path w="2953" h="6936" fill="none" extrusionOk="0">
                    <a:moveTo>
                      <a:pt x="2952" y="0"/>
                    </a:moveTo>
                    <a:lnTo>
                      <a:pt x="1555" y="547"/>
                    </a:lnTo>
                    <a:lnTo>
                      <a:pt x="1033" y="2138"/>
                    </a:lnTo>
                    <a:lnTo>
                      <a:pt x="1" y="3850"/>
                    </a:lnTo>
                    <a:lnTo>
                      <a:pt x="147" y="5284"/>
                    </a:lnTo>
                    <a:lnTo>
                      <a:pt x="1823" y="6935"/>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47" name="Google Shape;247;p14"/>
              <p:cNvSpPr/>
              <p:nvPr/>
            </p:nvSpPr>
            <p:spPr>
              <a:xfrm>
                <a:off x="1346400" y="1753900"/>
                <a:ext cx="414800" cy="476750"/>
              </a:xfrm>
              <a:custGeom>
                <a:avLst/>
                <a:gdLst/>
                <a:ahLst/>
                <a:cxnLst/>
                <a:rect l="l" t="t" r="r" b="b"/>
                <a:pathLst>
                  <a:path w="16592" h="19070" fill="none" extrusionOk="0">
                    <a:moveTo>
                      <a:pt x="1" y="1"/>
                    </a:moveTo>
                    <a:lnTo>
                      <a:pt x="1033" y="1118"/>
                    </a:lnTo>
                    <a:lnTo>
                      <a:pt x="3766" y="2163"/>
                    </a:lnTo>
                    <a:lnTo>
                      <a:pt x="5223" y="3547"/>
                    </a:lnTo>
                    <a:lnTo>
                      <a:pt x="12389" y="6742"/>
                    </a:lnTo>
                    <a:lnTo>
                      <a:pt x="13069" y="7045"/>
                    </a:lnTo>
                    <a:lnTo>
                      <a:pt x="14587" y="10908"/>
                    </a:lnTo>
                    <a:lnTo>
                      <a:pt x="14697" y="13519"/>
                    </a:lnTo>
                    <a:lnTo>
                      <a:pt x="16591" y="19069"/>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48" name="Google Shape;248;p14"/>
              <p:cNvSpPr/>
              <p:nvPr/>
            </p:nvSpPr>
            <p:spPr>
              <a:xfrm>
                <a:off x="1317550" y="1815850"/>
                <a:ext cx="335250" cy="385050"/>
              </a:xfrm>
              <a:custGeom>
                <a:avLst/>
                <a:gdLst/>
                <a:ahLst/>
                <a:cxnLst/>
                <a:rect l="l" t="t" r="r" b="b"/>
                <a:pathLst>
                  <a:path w="13410" h="15402" fill="none" extrusionOk="0">
                    <a:moveTo>
                      <a:pt x="1" y="1"/>
                    </a:moveTo>
                    <a:lnTo>
                      <a:pt x="6049" y="3158"/>
                    </a:lnTo>
                    <a:lnTo>
                      <a:pt x="8855" y="4847"/>
                    </a:lnTo>
                    <a:lnTo>
                      <a:pt x="12195" y="7604"/>
                    </a:lnTo>
                    <a:lnTo>
                      <a:pt x="12195" y="12085"/>
                    </a:lnTo>
                    <a:lnTo>
                      <a:pt x="13409" y="1540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49" name="Google Shape;249;p14"/>
              <p:cNvSpPr/>
              <p:nvPr/>
            </p:nvSpPr>
            <p:spPr>
              <a:xfrm>
                <a:off x="1317550" y="1870500"/>
                <a:ext cx="110550" cy="67750"/>
              </a:xfrm>
              <a:custGeom>
                <a:avLst/>
                <a:gdLst/>
                <a:ahLst/>
                <a:cxnLst/>
                <a:rect l="l" t="t" r="r" b="b"/>
                <a:pathLst>
                  <a:path w="4422" h="2710" fill="none" extrusionOk="0">
                    <a:moveTo>
                      <a:pt x="1" y="1"/>
                    </a:moveTo>
                    <a:lnTo>
                      <a:pt x="4422" y="2709"/>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50" name="Google Shape;250;p14"/>
              <p:cNvSpPr/>
              <p:nvPr/>
            </p:nvSpPr>
            <p:spPr>
              <a:xfrm>
                <a:off x="1329400" y="1842575"/>
                <a:ext cx="39500" cy="91125"/>
              </a:xfrm>
              <a:custGeom>
                <a:avLst/>
                <a:gdLst/>
                <a:ahLst/>
                <a:cxnLst/>
                <a:rect l="l" t="t" r="r" b="b"/>
                <a:pathLst>
                  <a:path w="1580" h="3645" fill="none" extrusionOk="0">
                    <a:moveTo>
                      <a:pt x="1579" y="0"/>
                    </a:moveTo>
                    <a:lnTo>
                      <a:pt x="0" y="2685"/>
                    </a:lnTo>
                    <a:lnTo>
                      <a:pt x="1361" y="3644"/>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51" name="Google Shape;251;p14"/>
              <p:cNvSpPr/>
              <p:nvPr/>
            </p:nvSpPr>
            <p:spPr>
              <a:xfrm>
                <a:off x="1317550" y="1865650"/>
                <a:ext cx="95975" cy="139400"/>
              </a:xfrm>
              <a:custGeom>
                <a:avLst/>
                <a:gdLst/>
                <a:ahLst/>
                <a:cxnLst/>
                <a:rect l="l" t="t" r="r" b="b"/>
                <a:pathLst>
                  <a:path w="3839" h="5576" fill="none" extrusionOk="0">
                    <a:moveTo>
                      <a:pt x="3839" y="0"/>
                    </a:moveTo>
                    <a:lnTo>
                      <a:pt x="1" y="5575"/>
                    </a:lnTo>
                    <a:lnTo>
                      <a:pt x="2078" y="436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52" name="Google Shape;252;p14"/>
              <p:cNvSpPr/>
              <p:nvPr/>
            </p:nvSpPr>
            <p:spPr>
              <a:xfrm>
                <a:off x="1358550" y="1945800"/>
                <a:ext cx="34625" cy="92025"/>
              </a:xfrm>
              <a:custGeom>
                <a:avLst/>
                <a:gdLst/>
                <a:ahLst/>
                <a:cxnLst/>
                <a:rect l="l" t="t" r="r" b="b"/>
                <a:pathLst>
                  <a:path w="1385" h="3681" fill="none" extrusionOk="0">
                    <a:moveTo>
                      <a:pt x="1385" y="3681"/>
                    </a:moveTo>
                    <a:lnTo>
                      <a:pt x="0"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53" name="Google Shape;253;p14"/>
              <p:cNvSpPr/>
              <p:nvPr/>
            </p:nvSpPr>
            <p:spPr>
              <a:xfrm>
                <a:off x="1393150" y="1895100"/>
                <a:ext cx="188000" cy="123600"/>
              </a:xfrm>
              <a:custGeom>
                <a:avLst/>
                <a:gdLst/>
                <a:ahLst/>
                <a:cxnLst/>
                <a:rect l="l" t="t" r="r" b="b"/>
                <a:pathLst>
                  <a:path w="7520" h="4944" fill="none" extrusionOk="0">
                    <a:moveTo>
                      <a:pt x="1" y="1"/>
                    </a:moveTo>
                    <a:lnTo>
                      <a:pt x="5309" y="3243"/>
                    </a:lnTo>
                    <a:lnTo>
                      <a:pt x="5102" y="3984"/>
                    </a:lnTo>
                    <a:lnTo>
                      <a:pt x="7519" y="4944"/>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54" name="Google Shape;254;p14"/>
              <p:cNvSpPr/>
              <p:nvPr/>
            </p:nvSpPr>
            <p:spPr>
              <a:xfrm>
                <a:off x="1541350" y="1985275"/>
                <a:ext cx="55875" cy="111775"/>
              </a:xfrm>
              <a:custGeom>
                <a:avLst/>
                <a:gdLst/>
                <a:ahLst/>
                <a:cxnLst/>
                <a:rect l="l" t="t" r="r" b="b"/>
                <a:pathLst>
                  <a:path w="2235" h="4471" fill="none" extrusionOk="0">
                    <a:moveTo>
                      <a:pt x="2235" y="1"/>
                    </a:moveTo>
                    <a:lnTo>
                      <a:pt x="0" y="447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55" name="Google Shape;255;p14"/>
              <p:cNvSpPr/>
              <p:nvPr/>
            </p:nvSpPr>
            <p:spPr>
              <a:xfrm>
                <a:off x="1470275" y="1923025"/>
                <a:ext cx="45575" cy="146700"/>
              </a:xfrm>
              <a:custGeom>
                <a:avLst/>
                <a:gdLst/>
                <a:ahLst/>
                <a:cxnLst/>
                <a:rect l="l" t="t" r="r" b="b"/>
                <a:pathLst>
                  <a:path w="1823" h="5868" fill="none" extrusionOk="0">
                    <a:moveTo>
                      <a:pt x="1823" y="1"/>
                    </a:moveTo>
                    <a:lnTo>
                      <a:pt x="1" y="5867"/>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56" name="Google Shape;256;p14"/>
              <p:cNvSpPr/>
              <p:nvPr/>
            </p:nvSpPr>
            <p:spPr>
              <a:xfrm>
                <a:off x="1434150" y="2004725"/>
                <a:ext cx="21575" cy="50725"/>
              </a:xfrm>
              <a:custGeom>
                <a:avLst/>
                <a:gdLst/>
                <a:ahLst/>
                <a:cxnLst/>
                <a:rect l="l" t="t" r="r" b="b"/>
                <a:pathLst>
                  <a:path w="863" h="2029" fill="none" extrusionOk="0">
                    <a:moveTo>
                      <a:pt x="863" y="0"/>
                    </a:moveTo>
                    <a:lnTo>
                      <a:pt x="1" y="2028"/>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57" name="Google Shape;257;p14"/>
              <p:cNvSpPr/>
              <p:nvPr/>
            </p:nvSpPr>
            <p:spPr>
              <a:xfrm>
                <a:off x="1458450" y="1966750"/>
                <a:ext cx="38575" cy="15825"/>
              </a:xfrm>
              <a:custGeom>
                <a:avLst/>
                <a:gdLst/>
                <a:ahLst/>
                <a:cxnLst/>
                <a:rect l="l" t="t" r="r" b="b"/>
                <a:pathLst>
                  <a:path w="1543" h="633" fill="none" extrusionOk="0">
                    <a:moveTo>
                      <a:pt x="1543" y="632"/>
                    </a:moveTo>
                    <a:lnTo>
                      <a:pt x="0"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58" name="Google Shape;258;p14"/>
              <p:cNvSpPr/>
              <p:nvPr/>
            </p:nvSpPr>
            <p:spPr>
              <a:xfrm>
                <a:off x="1497000" y="2018675"/>
                <a:ext cx="23725" cy="64400"/>
              </a:xfrm>
              <a:custGeom>
                <a:avLst/>
                <a:gdLst/>
                <a:ahLst/>
                <a:cxnLst/>
                <a:rect l="l" t="t" r="r" b="b"/>
                <a:pathLst>
                  <a:path w="949" h="2576" fill="none" extrusionOk="0">
                    <a:moveTo>
                      <a:pt x="948" y="1"/>
                    </a:moveTo>
                    <a:lnTo>
                      <a:pt x="1" y="2576"/>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59" name="Google Shape;259;p14"/>
              <p:cNvSpPr/>
              <p:nvPr/>
            </p:nvSpPr>
            <p:spPr>
              <a:xfrm>
                <a:off x="1515825" y="2004725"/>
                <a:ext cx="30700" cy="81400"/>
              </a:xfrm>
              <a:custGeom>
                <a:avLst/>
                <a:gdLst/>
                <a:ahLst/>
                <a:cxnLst/>
                <a:rect l="l" t="t" r="r" b="b"/>
                <a:pathLst>
                  <a:path w="1228" h="3256" fill="none" extrusionOk="0">
                    <a:moveTo>
                      <a:pt x="1227" y="0"/>
                    </a:moveTo>
                    <a:lnTo>
                      <a:pt x="1" y="3255"/>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60" name="Google Shape;260;p14"/>
              <p:cNvSpPr/>
              <p:nvPr/>
            </p:nvSpPr>
            <p:spPr>
              <a:xfrm>
                <a:off x="1411075" y="1996525"/>
                <a:ext cx="17025" cy="48900"/>
              </a:xfrm>
              <a:custGeom>
                <a:avLst/>
                <a:gdLst/>
                <a:ahLst/>
                <a:cxnLst/>
                <a:rect l="l" t="t" r="r" b="b"/>
                <a:pathLst>
                  <a:path w="681" h="1956" fill="none" extrusionOk="0">
                    <a:moveTo>
                      <a:pt x="681" y="0"/>
                    </a:moveTo>
                    <a:lnTo>
                      <a:pt x="1" y="1956"/>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61" name="Google Shape;261;p14"/>
              <p:cNvSpPr/>
              <p:nvPr/>
            </p:nvSpPr>
            <p:spPr>
              <a:xfrm>
                <a:off x="1422000" y="1807950"/>
                <a:ext cx="18550" cy="62575"/>
              </a:xfrm>
              <a:custGeom>
                <a:avLst/>
                <a:gdLst/>
                <a:ahLst/>
                <a:cxnLst/>
                <a:rect l="l" t="t" r="r" b="b"/>
                <a:pathLst>
                  <a:path w="742" h="2503" fill="none" extrusionOk="0">
                    <a:moveTo>
                      <a:pt x="742" y="1"/>
                    </a:moveTo>
                    <a:lnTo>
                      <a:pt x="1" y="2503"/>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62" name="Google Shape;262;p14"/>
              <p:cNvSpPr/>
              <p:nvPr/>
            </p:nvSpPr>
            <p:spPr>
              <a:xfrm>
                <a:off x="1452975" y="1842275"/>
                <a:ext cx="24025" cy="44650"/>
              </a:xfrm>
              <a:custGeom>
                <a:avLst/>
                <a:gdLst/>
                <a:ahLst/>
                <a:cxnLst/>
                <a:rect l="l" t="t" r="r" b="b"/>
                <a:pathLst>
                  <a:path w="961" h="1786" fill="none" extrusionOk="0">
                    <a:moveTo>
                      <a:pt x="960" y="0"/>
                    </a:moveTo>
                    <a:lnTo>
                      <a:pt x="1" y="1786"/>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63" name="Google Shape;263;p14"/>
              <p:cNvSpPr/>
              <p:nvPr/>
            </p:nvSpPr>
            <p:spPr>
              <a:xfrm>
                <a:off x="1494575" y="1850475"/>
                <a:ext cx="26150" cy="44650"/>
              </a:xfrm>
              <a:custGeom>
                <a:avLst/>
                <a:gdLst/>
                <a:ahLst/>
                <a:cxnLst/>
                <a:rect l="l" t="t" r="r" b="b"/>
                <a:pathLst>
                  <a:path w="1046" h="1786" fill="none" extrusionOk="0">
                    <a:moveTo>
                      <a:pt x="1" y="0"/>
                    </a:moveTo>
                    <a:lnTo>
                      <a:pt x="1045" y="1786"/>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64" name="Google Shape;264;p14"/>
              <p:cNvSpPr/>
              <p:nvPr/>
            </p:nvSpPr>
            <p:spPr>
              <a:xfrm>
                <a:off x="1524950" y="1872625"/>
                <a:ext cx="19750" cy="55900"/>
              </a:xfrm>
              <a:custGeom>
                <a:avLst/>
                <a:gdLst/>
                <a:ahLst/>
                <a:cxnLst/>
                <a:rect l="l" t="t" r="r" b="b"/>
                <a:pathLst>
                  <a:path w="790" h="2236" fill="none" extrusionOk="0">
                    <a:moveTo>
                      <a:pt x="790" y="1"/>
                    </a:moveTo>
                    <a:lnTo>
                      <a:pt x="0" y="2236"/>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65" name="Google Shape;265;p14"/>
              <p:cNvSpPr/>
              <p:nvPr/>
            </p:nvSpPr>
            <p:spPr>
              <a:xfrm>
                <a:off x="1544675" y="1909675"/>
                <a:ext cx="39800" cy="31900"/>
              </a:xfrm>
              <a:custGeom>
                <a:avLst/>
                <a:gdLst/>
                <a:ahLst/>
                <a:cxnLst/>
                <a:rect l="l" t="t" r="r" b="b"/>
                <a:pathLst>
                  <a:path w="1592" h="1276" fill="none" extrusionOk="0">
                    <a:moveTo>
                      <a:pt x="1" y="1276"/>
                    </a:moveTo>
                    <a:lnTo>
                      <a:pt x="547" y="1"/>
                    </a:lnTo>
                    <a:lnTo>
                      <a:pt x="1592" y="413"/>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66" name="Google Shape;266;p14"/>
              <p:cNvSpPr/>
              <p:nvPr/>
            </p:nvSpPr>
            <p:spPr>
              <a:xfrm>
                <a:off x="1581125" y="1922425"/>
                <a:ext cx="75025" cy="49525"/>
              </a:xfrm>
              <a:custGeom>
                <a:avLst/>
                <a:gdLst/>
                <a:ahLst/>
                <a:cxnLst/>
                <a:rect l="l" t="t" r="r" b="b"/>
                <a:pathLst>
                  <a:path w="3001" h="1981" fill="none" extrusionOk="0">
                    <a:moveTo>
                      <a:pt x="0" y="1980"/>
                    </a:moveTo>
                    <a:lnTo>
                      <a:pt x="134" y="766"/>
                    </a:lnTo>
                    <a:lnTo>
                      <a:pt x="2854" y="766"/>
                    </a:lnTo>
                    <a:lnTo>
                      <a:pt x="3000"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67" name="Google Shape;267;p14"/>
              <p:cNvSpPr/>
              <p:nvPr/>
            </p:nvSpPr>
            <p:spPr>
              <a:xfrm>
                <a:off x="1622400" y="1941550"/>
                <a:ext cx="25" cy="64400"/>
              </a:xfrm>
              <a:custGeom>
                <a:avLst/>
                <a:gdLst/>
                <a:ahLst/>
                <a:cxnLst/>
                <a:rect l="l" t="t" r="r" b="b"/>
                <a:pathLst>
                  <a:path w="1" h="2576" fill="none" extrusionOk="0">
                    <a:moveTo>
                      <a:pt x="1" y="2576"/>
                    </a:moveTo>
                    <a:lnTo>
                      <a:pt x="1"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68" name="Google Shape;268;p14"/>
              <p:cNvSpPr/>
              <p:nvPr/>
            </p:nvSpPr>
            <p:spPr>
              <a:xfrm>
                <a:off x="1584450" y="1966750"/>
                <a:ext cx="112975" cy="24925"/>
              </a:xfrm>
              <a:custGeom>
                <a:avLst/>
                <a:gdLst/>
                <a:ahLst/>
                <a:cxnLst/>
                <a:rect l="l" t="t" r="r" b="b"/>
                <a:pathLst>
                  <a:path w="4519" h="997" fill="none" extrusionOk="0">
                    <a:moveTo>
                      <a:pt x="1" y="1"/>
                    </a:moveTo>
                    <a:lnTo>
                      <a:pt x="4519" y="997"/>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69" name="Google Shape;269;p14"/>
              <p:cNvSpPr/>
              <p:nvPr/>
            </p:nvSpPr>
            <p:spPr>
              <a:xfrm>
                <a:off x="1622400" y="1974650"/>
                <a:ext cx="328275" cy="51950"/>
              </a:xfrm>
              <a:custGeom>
                <a:avLst/>
                <a:gdLst/>
                <a:ahLst/>
                <a:cxnLst/>
                <a:rect l="l" t="t" r="r" b="b"/>
                <a:pathLst>
                  <a:path w="13131" h="2078" fill="none" extrusionOk="0">
                    <a:moveTo>
                      <a:pt x="1" y="1640"/>
                    </a:moveTo>
                    <a:lnTo>
                      <a:pt x="3547" y="2078"/>
                    </a:lnTo>
                    <a:lnTo>
                      <a:pt x="10580" y="1"/>
                    </a:lnTo>
                    <a:lnTo>
                      <a:pt x="13130" y="198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70" name="Google Shape;270;p14"/>
              <p:cNvSpPr/>
              <p:nvPr/>
            </p:nvSpPr>
            <p:spPr>
              <a:xfrm>
                <a:off x="1810975" y="1745700"/>
                <a:ext cx="58625" cy="298825"/>
              </a:xfrm>
              <a:custGeom>
                <a:avLst/>
                <a:gdLst/>
                <a:ahLst/>
                <a:cxnLst/>
                <a:rect l="l" t="t" r="r" b="b"/>
                <a:pathLst>
                  <a:path w="2345" h="11953" fill="none" extrusionOk="0">
                    <a:moveTo>
                      <a:pt x="2344" y="11952"/>
                    </a:moveTo>
                    <a:lnTo>
                      <a:pt x="0" y="8442"/>
                    </a:lnTo>
                    <a:lnTo>
                      <a:pt x="0" y="6693"/>
                    </a:lnTo>
                    <a:lnTo>
                      <a:pt x="1567" y="4762"/>
                    </a:lnTo>
                    <a:lnTo>
                      <a:pt x="1859"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71" name="Google Shape;271;p14"/>
              <p:cNvSpPr/>
              <p:nvPr/>
            </p:nvSpPr>
            <p:spPr>
              <a:xfrm>
                <a:off x="1806100" y="1998350"/>
                <a:ext cx="437275" cy="242925"/>
              </a:xfrm>
              <a:custGeom>
                <a:avLst/>
                <a:gdLst/>
                <a:ahLst/>
                <a:cxnLst/>
                <a:rect l="l" t="t" r="r" b="b"/>
                <a:pathLst>
                  <a:path w="17491" h="9717" fill="none" extrusionOk="0">
                    <a:moveTo>
                      <a:pt x="1" y="0"/>
                    </a:moveTo>
                    <a:lnTo>
                      <a:pt x="863" y="2296"/>
                    </a:lnTo>
                    <a:lnTo>
                      <a:pt x="4859" y="4883"/>
                    </a:lnTo>
                    <a:lnTo>
                      <a:pt x="10519" y="7409"/>
                    </a:lnTo>
                    <a:lnTo>
                      <a:pt x="17491" y="9717"/>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72" name="Google Shape;272;p14"/>
              <p:cNvSpPr/>
              <p:nvPr/>
            </p:nvSpPr>
            <p:spPr>
              <a:xfrm>
                <a:off x="1776350" y="1960075"/>
                <a:ext cx="26750" cy="103275"/>
              </a:xfrm>
              <a:custGeom>
                <a:avLst/>
                <a:gdLst/>
                <a:ahLst/>
                <a:cxnLst/>
                <a:rect l="l" t="t" r="r" b="b"/>
                <a:pathLst>
                  <a:path w="1070" h="4131" fill="none" extrusionOk="0">
                    <a:moveTo>
                      <a:pt x="1070" y="4130"/>
                    </a:moveTo>
                    <a:lnTo>
                      <a:pt x="1"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73" name="Google Shape;273;p14"/>
              <p:cNvSpPr/>
              <p:nvPr/>
            </p:nvSpPr>
            <p:spPr>
              <a:xfrm>
                <a:off x="1449025" y="1762725"/>
                <a:ext cx="21275" cy="53150"/>
              </a:xfrm>
              <a:custGeom>
                <a:avLst/>
                <a:gdLst/>
                <a:ahLst/>
                <a:cxnLst/>
                <a:rect l="l" t="t" r="r" b="b"/>
                <a:pathLst>
                  <a:path w="851" h="2126" fill="none" extrusionOk="0">
                    <a:moveTo>
                      <a:pt x="1" y="2126"/>
                    </a:moveTo>
                    <a:lnTo>
                      <a:pt x="851"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74" name="Google Shape;274;p14"/>
              <p:cNvSpPr/>
              <p:nvPr/>
            </p:nvSpPr>
            <p:spPr>
              <a:xfrm>
                <a:off x="1383750" y="1762725"/>
                <a:ext cx="164300" cy="76825"/>
              </a:xfrm>
              <a:custGeom>
                <a:avLst/>
                <a:gdLst/>
                <a:ahLst/>
                <a:cxnLst/>
                <a:rect l="l" t="t" r="r" b="b"/>
                <a:pathLst>
                  <a:path w="6572" h="3073" fill="none" extrusionOk="0">
                    <a:moveTo>
                      <a:pt x="0" y="0"/>
                    </a:moveTo>
                    <a:lnTo>
                      <a:pt x="2988" y="1166"/>
                    </a:lnTo>
                    <a:lnTo>
                      <a:pt x="4142" y="765"/>
                    </a:lnTo>
                    <a:lnTo>
                      <a:pt x="5284" y="1312"/>
                    </a:lnTo>
                    <a:lnTo>
                      <a:pt x="6571" y="3073"/>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75" name="Google Shape;275;p14"/>
              <p:cNvSpPr/>
              <p:nvPr/>
            </p:nvSpPr>
            <p:spPr>
              <a:xfrm>
                <a:off x="1656125" y="1872625"/>
                <a:ext cx="4275" cy="22500"/>
              </a:xfrm>
              <a:custGeom>
                <a:avLst/>
                <a:gdLst/>
                <a:ahLst/>
                <a:cxnLst/>
                <a:rect l="l" t="t" r="r" b="b"/>
                <a:pathLst>
                  <a:path w="171" h="900" fill="none" extrusionOk="0">
                    <a:moveTo>
                      <a:pt x="170" y="1"/>
                    </a:moveTo>
                    <a:lnTo>
                      <a:pt x="0" y="90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76" name="Google Shape;276;p14"/>
              <p:cNvSpPr/>
              <p:nvPr/>
            </p:nvSpPr>
            <p:spPr>
              <a:xfrm>
                <a:off x="1541650" y="1831950"/>
                <a:ext cx="200425" cy="96575"/>
              </a:xfrm>
              <a:custGeom>
                <a:avLst/>
                <a:gdLst/>
                <a:ahLst/>
                <a:cxnLst/>
                <a:rect l="l" t="t" r="r" b="b"/>
                <a:pathLst>
                  <a:path w="8017" h="3863" fill="none" extrusionOk="0">
                    <a:moveTo>
                      <a:pt x="8016" y="3110"/>
                    </a:moveTo>
                    <a:lnTo>
                      <a:pt x="1713" y="158"/>
                    </a:lnTo>
                    <a:lnTo>
                      <a:pt x="668" y="0"/>
                    </a:lnTo>
                    <a:lnTo>
                      <a:pt x="0" y="547"/>
                    </a:lnTo>
                    <a:lnTo>
                      <a:pt x="7713" y="3863"/>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77" name="Google Shape;277;p14"/>
              <p:cNvSpPr/>
              <p:nvPr/>
            </p:nvSpPr>
            <p:spPr>
              <a:xfrm>
                <a:off x="1746600" y="1745700"/>
                <a:ext cx="218950" cy="99925"/>
              </a:xfrm>
              <a:custGeom>
                <a:avLst/>
                <a:gdLst/>
                <a:ahLst/>
                <a:cxnLst/>
                <a:rect l="l" t="t" r="r" b="b"/>
                <a:pathLst>
                  <a:path w="8758" h="3997" fill="none" extrusionOk="0">
                    <a:moveTo>
                      <a:pt x="0" y="3997"/>
                    </a:moveTo>
                    <a:lnTo>
                      <a:pt x="1421" y="3875"/>
                    </a:lnTo>
                    <a:lnTo>
                      <a:pt x="1421" y="1446"/>
                    </a:lnTo>
                    <a:lnTo>
                      <a:pt x="4434" y="1"/>
                    </a:lnTo>
                    <a:lnTo>
                      <a:pt x="5041" y="681"/>
                    </a:lnTo>
                    <a:lnTo>
                      <a:pt x="8757" y="572"/>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78" name="Google Shape;278;p14"/>
              <p:cNvSpPr/>
              <p:nvPr/>
            </p:nvSpPr>
            <p:spPr>
              <a:xfrm>
                <a:off x="1852275" y="1237725"/>
                <a:ext cx="194050" cy="591500"/>
              </a:xfrm>
              <a:custGeom>
                <a:avLst/>
                <a:gdLst/>
                <a:ahLst/>
                <a:cxnLst/>
                <a:rect l="l" t="t" r="r" b="b"/>
                <a:pathLst>
                  <a:path w="7762" h="23660" fill="none" extrusionOk="0">
                    <a:moveTo>
                      <a:pt x="0" y="23660"/>
                    </a:moveTo>
                    <a:lnTo>
                      <a:pt x="4348" y="22312"/>
                    </a:lnTo>
                    <a:lnTo>
                      <a:pt x="5393" y="15790"/>
                    </a:lnTo>
                    <a:lnTo>
                      <a:pt x="6474" y="7227"/>
                    </a:lnTo>
                    <a:lnTo>
                      <a:pt x="7761"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79" name="Google Shape;279;p14"/>
              <p:cNvSpPr/>
              <p:nvPr/>
            </p:nvSpPr>
            <p:spPr>
              <a:xfrm>
                <a:off x="1841325" y="1864725"/>
                <a:ext cx="110250" cy="88700"/>
              </a:xfrm>
              <a:custGeom>
                <a:avLst/>
                <a:gdLst/>
                <a:ahLst/>
                <a:cxnLst/>
                <a:rect l="l" t="t" r="r" b="b"/>
                <a:pathLst>
                  <a:path w="4410" h="3548" fill="none" extrusionOk="0">
                    <a:moveTo>
                      <a:pt x="4410" y="329"/>
                    </a:moveTo>
                    <a:lnTo>
                      <a:pt x="353" y="1"/>
                    </a:lnTo>
                    <a:lnTo>
                      <a:pt x="1" y="3547"/>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80" name="Google Shape;280;p14"/>
              <p:cNvSpPr/>
              <p:nvPr/>
            </p:nvSpPr>
            <p:spPr>
              <a:xfrm>
                <a:off x="1844075" y="1933350"/>
                <a:ext cx="97800" cy="18850"/>
              </a:xfrm>
              <a:custGeom>
                <a:avLst/>
                <a:gdLst/>
                <a:ahLst/>
                <a:cxnLst/>
                <a:rect l="l" t="t" r="r" b="b"/>
                <a:pathLst>
                  <a:path w="3912" h="754" fill="none" extrusionOk="0">
                    <a:moveTo>
                      <a:pt x="3911" y="754"/>
                    </a:moveTo>
                    <a:lnTo>
                      <a:pt x="0"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81" name="Google Shape;281;p14"/>
              <p:cNvSpPr/>
              <p:nvPr/>
            </p:nvSpPr>
            <p:spPr>
              <a:xfrm>
                <a:off x="1852275" y="1789425"/>
                <a:ext cx="69250" cy="81100"/>
              </a:xfrm>
              <a:custGeom>
                <a:avLst/>
                <a:gdLst/>
                <a:ahLst/>
                <a:cxnLst/>
                <a:rect l="l" t="t" r="r" b="b"/>
                <a:pathLst>
                  <a:path w="2770" h="3244" fill="none" extrusionOk="0">
                    <a:moveTo>
                      <a:pt x="0" y="1288"/>
                    </a:moveTo>
                    <a:lnTo>
                      <a:pt x="2174" y="1"/>
                    </a:lnTo>
                    <a:lnTo>
                      <a:pt x="2769" y="1288"/>
                    </a:lnTo>
                    <a:lnTo>
                      <a:pt x="2417" y="3244"/>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82" name="Google Shape;282;p14"/>
              <p:cNvSpPr/>
              <p:nvPr/>
            </p:nvSpPr>
            <p:spPr>
              <a:xfrm>
                <a:off x="1693775" y="1919400"/>
                <a:ext cx="193125" cy="63175"/>
              </a:xfrm>
              <a:custGeom>
                <a:avLst/>
                <a:gdLst/>
                <a:ahLst/>
                <a:cxnLst/>
                <a:rect l="l" t="t" r="r" b="b"/>
                <a:pathLst>
                  <a:path w="7725" h="2527" fill="none" extrusionOk="0">
                    <a:moveTo>
                      <a:pt x="802" y="0"/>
                    </a:moveTo>
                    <a:lnTo>
                      <a:pt x="0" y="2526"/>
                    </a:lnTo>
                    <a:lnTo>
                      <a:pt x="2271" y="1737"/>
                    </a:lnTo>
                    <a:lnTo>
                      <a:pt x="5903" y="1360"/>
                    </a:lnTo>
                    <a:lnTo>
                      <a:pt x="7725" y="221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83" name="Google Shape;283;p14"/>
              <p:cNvSpPr/>
              <p:nvPr/>
            </p:nvSpPr>
            <p:spPr>
              <a:xfrm>
                <a:off x="1231025" y="1887825"/>
                <a:ext cx="19150" cy="78950"/>
              </a:xfrm>
              <a:custGeom>
                <a:avLst/>
                <a:gdLst/>
                <a:ahLst/>
                <a:cxnLst/>
                <a:rect l="l" t="t" r="r" b="b"/>
                <a:pathLst>
                  <a:path w="766" h="3158" fill="none" extrusionOk="0">
                    <a:moveTo>
                      <a:pt x="765" y="0"/>
                    </a:moveTo>
                    <a:lnTo>
                      <a:pt x="0" y="3158"/>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84" name="Google Shape;284;p14"/>
              <p:cNvSpPr/>
              <p:nvPr/>
            </p:nvSpPr>
            <p:spPr>
              <a:xfrm>
                <a:off x="1945775" y="1919400"/>
                <a:ext cx="97200" cy="37675"/>
              </a:xfrm>
              <a:custGeom>
                <a:avLst/>
                <a:gdLst/>
                <a:ahLst/>
                <a:cxnLst/>
                <a:rect l="l" t="t" r="r" b="b"/>
                <a:pathLst>
                  <a:path w="3888" h="1507" fill="none" extrusionOk="0">
                    <a:moveTo>
                      <a:pt x="1" y="0"/>
                    </a:moveTo>
                    <a:lnTo>
                      <a:pt x="3888" y="1506"/>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85" name="Google Shape;285;p14"/>
              <p:cNvSpPr/>
              <p:nvPr/>
            </p:nvSpPr>
            <p:spPr>
              <a:xfrm>
                <a:off x="1987075" y="1945800"/>
                <a:ext cx="26150" cy="70475"/>
              </a:xfrm>
              <a:custGeom>
                <a:avLst/>
                <a:gdLst/>
                <a:ahLst/>
                <a:cxnLst/>
                <a:rect l="l" t="t" r="r" b="b"/>
                <a:pathLst>
                  <a:path w="1046" h="2819" fill="none" extrusionOk="0">
                    <a:moveTo>
                      <a:pt x="1" y="2819"/>
                    </a:moveTo>
                    <a:lnTo>
                      <a:pt x="1045"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86" name="Google Shape;286;p14"/>
              <p:cNvSpPr/>
              <p:nvPr/>
            </p:nvSpPr>
            <p:spPr>
              <a:xfrm>
                <a:off x="2008025" y="1960075"/>
                <a:ext cx="35250" cy="11875"/>
              </a:xfrm>
              <a:custGeom>
                <a:avLst/>
                <a:gdLst/>
                <a:ahLst/>
                <a:cxnLst/>
                <a:rect l="l" t="t" r="r" b="b"/>
                <a:pathLst>
                  <a:path w="1410" h="475" fill="none" extrusionOk="0">
                    <a:moveTo>
                      <a:pt x="1410" y="474"/>
                    </a:moveTo>
                    <a:lnTo>
                      <a:pt x="1"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87" name="Google Shape;287;p14"/>
              <p:cNvSpPr/>
              <p:nvPr/>
            </p:nvSpPr>
            <p:spPr>
              <a:xfrm>
                <a:off x="2000450" y="1982550"/>
                <a:ext cx="42525" cy="2750"/>
              </a:xfrm>
              <a:custGeom>
                <a:avLst/>
                <a:gdLst/>
                <a:ahLst/>
                <a:cxnLst/>
                <a:rect l="l" t="t" r="r" b="b"/>
                <a:pathLst>
                  <a:path w="1701" h="110" fill="none" extrusionOk="0">
                    <a:moveTo>
                      <a:pt x="1701" y="0"/>
                    </a:moveTo>
                    <a:lnTo>
                      <a:pt x="0" y="11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88" name="Google Shape;288;p14"/>
              <p:cNvSpPr/>
              <p:nvPr/>
            </p:nvSpPr>
            <p:spPr>
              <a:xfrm>
                <a:off x="1956725" y="1564125"/>
                <a:ext cx="173400" cy="324025"/>
              </a:xfrm>
              <a:custGeom>
                <a:avLst/>
                <a:gdLst/>
                <a:ahLst/>
                <a:cxnLst/>
                <a:rect l="l" t="t" r="r" b="b"/>
                <a:pathLst>
                  <a:path w="6936" h="12961" fill="none" extrusionOk="0">
                    <a:moveTo>
                      <a:pt x="3462" y="12960"/>
                    </a:moveTo>
                    <a:lnTo>
                      <a:pt x="0" y="10713"/>
                    </a:lnTo>
                    <a:lnTo>
                      <a:pt x="3522" y="8163"/>
                    </a:lnTo>
                    <a:lnTo>
                      <a:pt x="6935" y="5478"/>
                    </a:lnTo>
                    <a:lnTo>
                      <a:pt x="6753"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89" name="Google Shape;289;p14"/>
              <p:cNvSpPr/>
              <p:nvPr/>
            </p:nvSpPr>
            <p:spPr>
              <a:xfrm>
                <a:off x="1956725" y="1815850"/>
                <a:ext cx="86250" cy="16125"/>
              </a:xfrm>
              <a:custGeom>
                <a:avLst/>
                <a:gdLst/>
                <a:ahLst/>
                <a:cxnLst/>
                <a:rect l="l" t="t" r="r" b="b"/>
                <a:pathLst>
                  <a:path w="3450" h="645" fill="none" extrusionOk="0">
                    <a:moveTo>
                      <a:pt x="3450" y="1"/>
                    </a:moveTo>
                    <a:lnTo>
                      <a:pt x="0" y="644"/>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90" name="Google Shape;290;p14"/>
              <p:cNvSpPr/>
              <p:nvPr/>
            </p:nvSpPr>
            <p:spPr>
              <a:xfrm>
                <a:off x="1913600" y="1121725"/>
                <a:ext cx="274225" cy="542625"/>
              </a:xfrm>
              <a:custGeom>
                <a:avLst/>
                <a:gdLst/>
                <a:ahLst/>
                <a:cxnLst/>
                <a:rect l="l" t="t" r="r" b="b"/>
                <a:pathLst>
                  <a:path w="10969" h="21705" fill="none" extrusionOk="0">
                    <a:moveTo>
                      <a:pt x="1" y="21705"/>
                    </a:moveTo>
                    <a:lnTo>
                      <a:pt x="2770" y="21450"/>
                    </a:lnTo>
                    <a:lnTo>
                      <a:pt x="5320" y="20138"/>
                    </a:lnTo>
                    <a:lnTo>
                      <a:pt x="8478" y="17697"/>
                    </a:lnTo>
                    <a:lnTo>
                      <a:pt x="8806" y="15134"/>
                    </a:lnTo>
                    <a:lnTo>
                      <a:pt x="10519" y="10507"/>
                    </a:lnTo>
                    <a:lnTo>
                      <a:pt x="10968" y="6013"/>
                    </a:lnTo>
                    <a:lnTo>
                      <a:pt x="10567"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91" name="Google Shape;291;p14"/>
              <p:cNvSpPr/>
              <p:nvPr/>
            </p:nvSpPr>
            <p:spPr>
              <a:xfrm>
                <a:off x="1900850" y="1217375"/>
                <a:ext cx="286975" cy="267825"/>
              </a:xfrm>
              <a:custGeom>
                <a:avLst/>
                <a:gdLst/>
                <a:ahLst/>
                <a:cxnLst/>
                <a:rect l="l" t="t" r="r" b="b"/>
                <a:pathLst>
                  <a:path w="11479" h="10713" fill="none" extrusionOk="0">
                    <a:moveTo>
                      <a:pt x="0" y="1"/>
                    </a:moveTo>
                    <a:lnTo>
                      <a:pt x="11478" y="1847"/>
                    </a:lnTo>
                    <a:lnTo>
                      <a:pt x="9073" y="4701"/>
                    </a:lnTo>
                    <a:lnTo>
                      <a:pt x="8199" y="5673"/>
                    </a:lnTo>
                    <a:lnTo>
                      <a:pt x="5770" y="10713"/>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92" name="Google Shape;292;p14"/>
              <p:cNvSpPr/>
              <p:nvPr/>
            </p:nvSpPr>
            <p:spPr>
              <a:xfrm>
                <a:off x="1859850" y="1451475"/>
                <a:ext cx="186475" cy="166125"/>
              </a:xfrm>
              <a:custGeom>
                <a:avLst/>
                <a:gdLst/>
                <a:ahLst/>
                <a:cxnLst/>
                <a:rect l="l" t="t" r="r" b="b"/>
                <a:pathLst>
                  <a:path w="7459" h="6645" fill="none" extrusionOk="0">
                    <a:moveTo>
                      <a:pt x="7458" y="6644"/>
                    </a:moveTo>
                    <a:lnTo>
                      <a:pt x="1640" y="1"/>
                    </a:lnTo>
                    <a:lnTo>
                      <a:pt x="1" y="3815"/>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93" name="Google Shape;293;p14"/>
              <p:cNvSpPr/>
              <p:nvPr/>
            </p:nvSpPr>
            <p:spPr>
              <a:xfrm>
                <a:off x="1943050" y="1351275"/>
                <a:ext cx="34650" cy="86275"/>
              </a:xfrm>
              <a:custGeom>
                <a:avLst/>
                <a:gdLst/>
                <a:ahLst/>
                <a:cxnLst/>
                <a:rect l="l" t="t" r="r" b="b"/>
                <a:pathLst>
                  <a:path w="1386" h="3451" fill="none" extrusionOk="0">
                    <a:moveTo>
                      <a:pt x="1385" y="1"/>
                    </a:moveTo>
                    <a:lnTo>
                      <a:pt x="1" y="345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94" name="Google Shape;294;p14"/>
              <p:cNvSpPr/>
              <p:nvPr/>
            </p:nvSpPr>
            <p:spPr>
              <a:xfrm>
                <a:off x="1911175" y="1233175"/>
                <a:ext cx="329475" cy="93525"/>
              </a:xfrm>
              <a:custGeom>
                <a:avLst/>
                <a:gdLst/>
                <a:ahLst/>
                <a:cxnLst/>
                <a:rect l="l" t="t" r="r" b="b"/>
                <a:pathLst>
                  <a:path w="13179" h="3741" fill="none" extrusionOk="0">
                    <a:moveTo>
                      <a:pt x="0" y="0"/>
                    </a:moveTo>
                    <a:lnTo>
                      <a:pt x="2612" y="1130"/>
                    </a:lnTo>
                    <a:lnTo>
                      <a:pt x="5102" y="1822"/>
                    </a:lnTo>
                    <a:lnTo>
                      <a:pt x="9535" y="3024"/>
                    </a:lnTo>
                    <a:lnTo>
                      <a:pt x="10871" y="3389"/>
                    </a:lnTo>
                    <a:lnTo>
                      <a:pt x="13178" y="374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95" name="Google Shape;295;p14"/>
              <p:cNvSpPr/>
              <p:nvPr/>
            </p:nvSpPr>
            <p:spPr>
              <a:xfrm>
                <a:off x="1960975" y="1304225"/>
                <a:ext cx="282100" cy="90500"/>
              </a:xfrm>
              <a:custGeom>
                <a:avLst/>
                <a:gdLst/>
                <a:ahLst/>
                <a:cxnLst/>
                <a:rect l="l" t="t" r="r" b="b"/>
                <a:pathLst>
                  <a:path w="11284" h="3620" fill="none" extrusionOk="0">
                    <a:moveTo>
                      <a:pt x="11284" y="3620"/>
                    </a:moveTo>
                    <a:lnTo>
                      <a:pt x="8624" y="3207"/>
                    </a:lnTo>
                    <a:lnTo>
                      <a:pt x="2745" y="1093"/>
                    </a:lnTo>
                    <a:lnTo>
                      <a:pt x="0"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96" name="Google Shape;296;p14"/>
              <p:cNvSpPr/>
              <p:nvPr/>
            </p:nvSpPr>
            <p:spPr>
              <a:xfrm>
                <a:off x="2086975" y="1292975"/>
                <a:ext cx="92650" cy="58325"/>
              </a:xfrm>
              <a:custGeom>
                <a:avLst/>
                <a:gdLst/>
                <a:ahLst/>
                <a:cxnLst/>
                <a:rect l="l" t="t" r="r" b="b"/>
                <a:pathLst>
                  <a:path w="3706" h="2333" fill="none" extrusionOk="0">
                    <a:moveTo>
                      <a:pt x="171" y="1"/>
                    </a:moveTo>
                    <a:lnTo>
                      <a:pt x="1" y="887"/>
                    </a:lnTo>
                    <a:lnTo>
                      <a:pt x="3705" y="2333"/>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97" name="Google Shape;297;p14"/>
              <p:cNvSpPr/>
              <p:nvPr/>
            </p:nvSpPr>
            <p:spPr>
              <a:xfrm>
                <a:off x="2202675" y="1541350"/>
                <a:ext cx="21275" cy="153075"/>
              </a:xfrm>
              <a:custGeom>
                <a:avLst/>
                <a:gdLst/>
                <a:ahLst/>
                <a:cxnLst/>
                <a:rect l="l" t="t" r="r" b="b"/>
                <a:pathLst>
                  <a:path w="851" h="6123" fill="none" extrusionOk="0">
                    <a:moveTo>
                      <a:pt x="0" y="1"/>
                    </a:moveTo>
                    <a:lnTo>
                      <a:pt x="850" y="6122"/>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98" name="Google Shape;298;p14"/>
              <p:cNvSpPr/>
              <p:nvPr/>
            </p:nvSpPr>
            <p:spPr>
              <a:xfrm>
                <a:off x="2127050" y="1609675"/>
                <a:ext cx="86275" cy="2750"/>
              </a:xfrm>
              <a:custGeom>
                <a:avLst/>
                <a:gdLst/>
                <a:ahLst/>
                <a:cxnLst/>
                <a:rect l="l" t="t" r="r" b="b"/>
                <a:pathLst>
                  <a:path w="3451" h="110" fill="none" extrusionOk="0">
                    <a:moveTo>
                      <a:pt x="1" y="110"/>
                    </a:moveTo>
                    <a:lnTo>
                      <a:pt x="3450"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99" name="Google Shape;299;p14"/>
              <p:cNvSpPr/>
              <p:nvPr/>
            </p:nvSpPr>
            <p:spPr>
              <a:xfrm>
                <a:off x="2127975" y="1657950"/>
                <a:ext cx="91725" cy="7025"/>
              </a:xfrm>
              <a:custGeom>
                <a:avLst/>
                <a:gdLst/>
                <a:ahLst/>
                <a:cxnLst/>
                <a:rect l="l" t="t" r="r" b="b"/>
                <a:pathLst>
                  <a:path w="3669" h="281" fill="none" extrusionOk="0">
                    <a:moveTo>
                      <a:pt x="0" y="1"/>
                    </a:moveTo>
                    <a:lnTo>
                      <a:pt x="3668" y="28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00" name="Google Shape;300;p14"/>
              <p:cNvSpPr/>
              <p:nvPr/>
            </p:nvSpPr>
            <p:spPr>
              <a:xfrm>
                <a:off x="1925150" y="1574450"/>
                <a:ext cx="27950" cy="28875"/>
              </a:xfrm>
              <a:custGeom>
                <a:avLst/>
                <a:gdLst/>
                <a:ahLst/>
                <a:cxnLst/>
                <a:rect l="l" t="t" r="r" b="b"/>
                <a:pathLst>
                  <a:path w="1118" h="1155" fill="none" extrusionOk="0">
                    <a:moveTo>
                      <a:pt x="960" y="1"/>
                    </a:moveTo>
                    <a:lnTo>
                      <a:pt x="1117" y="1155"/>
                    </a:lnTo>
                    <a:lnTo>
                      <a:pt x="0" y="1155"/>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01" name="Google Shape;301;p14"/>
              <p:cNvSpPr/>
              <p:nvPr/>
            </p:nvSpPr>
            <p:spPr>
              <a:xfrm>
                <a:off x="1802775" y="1579325"/>
                <a:ext cx="76225" cy="9725"/>
              </a:xfrm>
              <a:custGeom>
                <a:avLst/>
                <a:gdLst/>
                <a:ahLst/>
                <a:cxnLst/>
                <a:rect l="l" t="t" r="r" b="b"/>
                <a:pathLst>
                  <a:path w="3049" h="389" fill="none" extrusionOk="0">
                    <a:moveTo>
                      <a:pt x="0" y="0"/>
                    </a:moveTo>
                    <a:lnTo>
                      <a:pt x="3049" y="389"/>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02" name="Google Shape;302;p14"/>
              <p:cNvSpPr/>
              <p:nvPr/>
            </p:nvSpPr>
            <p:spPr>
              <a:xfrm>
                <a:off x="1859850" y="1603300"/>
                <a:ext cx="27050" cy="3075"/>
              </a:xfrm>
              <a:custGeom>
                <a:avLst/>
                <a:gdLst/>
                <a:ahLst/>
                <a:cxnLst/>
                <a:rect l="l" t="t" r="r" b="b"/>
                <a:pathLst>
                  <a:path w="1082" h="123" fill="none" extrusionOk="0">
                    <a:moveTo>
                      <a:pt x="1082" y="122"/>
                    </a:moveTo>
                    <a:lnTo>
                      <a:pt x="1"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03" name="Google Shape;303;p14"/>
              <p:cNvSpPr/>
              <p:nvPr/>
            </p:nvSpPr>
            <p:spPr>
              <a:xfrm>
                <a:off x="1833750" y="1629725"/>
                <a:ext cx="53150" cy="13075"/>
              </a:xfrm>
              <a:custGeom>
                <a:avLst/>
                <a:gdLst/>
                <a:ahLst/>
                <a:cxnLst/>
                <a:rect l="l" t="t" r="r" b="b"/>
                <a:pathLst>
                  <a:path w="2126" h="523" fill="none" extrusionOk="0">
                    <a:moveTo>
                      <a:pt x="0" y="523"/>
                    </a:moveTo>
                    <a:lnTo>
                      <a:pt x="2126"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04" name="Google Shape;304;p14"/>
              <p:cNvSpPr/>
              <p:nvPr/>
            </p:nvSpPr>
            <p:spPr>
              <a:xfrm>
                <a:off x="1807925" y="1554725"/>
                <a:ext cx="25850" cy="3350"/>
              </a:xfrm>
              <a:custGeom>
                <a:avLst/>
                <a:gdLst/>
                <a:ahLst/>
                <a:cxnLst/>
                <a:rect l="l" t="t" r="r" b="b"/>
                <a:pathLst>
                  <a:path w="1034" h="134" fill="none" extrusionOk="0">
                    <a:moveTo>
                      <a:pt x="1" y="0"/>
                    </a:moveTo>
                    <a:lnTo>
                      <a:pt x="1033" y="134"/>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05" name="Google Shape;305;p14"/>
              <p:cNvSpPr/>
              <p:nvPr/>
            </p:nvSpPr>
            <p:spPr>
              <a:xfrm>
                <a:off x="1760875" y="1470000"/>
                <a:ext cx="45250" cy="138175"/>
              </a:xfrm>
              <a:custGeom>
                <a:avLst/>
                <a:gdLst/>
                <a:ahLst/>
                <a:cxnLst/>
                <a:rect l="l" t="t" r="r" b="b"/>
                <a:pathLst>
                  <a:path w="1810" h="5527" fill="none" extrusionOk="0">
                    <a:moveTo>
                      <a:pt x="1810" y="1"/>
                    </a:moveTo>
                    <a:lnTo>
                      <a:pt x="1154" y="2005"/>
                    </a:lnTo>
                    <a:lnTo>
                      <a:pt x="960" y="3389"/>
                    </a:lnTo>
                    <a:lnTo>
                      <a:pt x="0" y="5527"/>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06" name="Google Shape;306;p14"/>
              <p:cNvSpPr/>
              <p:nvPr/>
            </p:nvSpPr>
            <p:spPr>
              <a:xfrm>
                <a:off x="1520700" y="1508575"/>
                <a:ext cx="142725" cy="82600"/>
              </a:xfrm>
              <a:custGeom>
                <a:avLst/>
                <a:gdLst/>
                <a:ahLst/>
                <a:cxnLst/>
                <a:rect l="l" t="t" r="r" b="b"/>
                <a:pathLst>
                  <a:path w="5709" h="3304" fill="none" extrusionOk="0">
                    <a:moveTo>
                      <a:pt x="5709" y="122"/>
                    </a:moveTo>
                    <a:lnTo>
                      <a:pt x="5405" y="1312"/>
                    </a:lnTo>
                    <a:lnTo>
                      <a:pt x="5089" y="3304"/>
                    </a:lnTo>
                    <a:lnTo>
                      <a:pt x="0" y="2065"/>
                    </a:lnTo>
                    <a:lnTo>
                      <a:pt x="729"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07" name="Google Shape;307;p14"/>
              <p:cNvSpPr/>
              <p:nvPr/>
            </p:nvSpPr>
            <p:spPr>
              <a:xfrm>
                <a:off x="1695900" y="1511300"/>
                <a:ext cx="4275" cy="38900"/>
              </a:xfrm>
              <a:custGeom>
                <a:avLst/>
                <a:gdLst/>
                <a:ahLst/>
                <a:cxnLst/>
                <a:rect l="l" t="t" r="r" b="b"/>
                <a:pathLst>
                  <a:path w="171" h="1556" fill="none" extrusionOk="0">
                    <a:moveTo>
                      <a:pt x="170" y="0"/>
                    </a:moveTo>
                    <a:lnTo>
                      <a:pt x="0" y="1555"/>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08" name="Google Shape;308;p14"/>
              <p:cNvSpPr/>
              <p:nvPr/>
            </p:nvSpPr>
            <p:spPr>
              <a:xfrm>
                <a:off x="1678575" y="1554725"/>
                <a:ext cx="44050" cy="27650"/>
              </a:xfrm>
              <a:custGeom>
                <a:avLst/>
                <a:gdLst/>
                <a:ahLst/>
                <a:cxnLst/>
                <a:rect l="l" t="t" r="r" b="b"/>
                <a:pathLst>
                  <a:path w="1762" h="1106" fill="none" extrusionOk="0">
                    <a:moveTo>
                      <a:pt x="1" y="0"/>
                    </a:moveTo>
                    <a:lnTo>
                      <a:pt x="1762" y="134"/>
                    </a:lnTo>
                    <a:lnTo>
                      <a:pt x="1762" y="1106"/>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09" name="Google Shape;309;p14"/>
              <p:cNvSpPr/>
              <p:nvPr/>
            </p:nvSpPr>
            <p:spPr>
              <a:xfrm>
                <a:off x="1725050" y="1513425"/>
                <a:ext cx="3650" cy="25825"/>
              </a:xfrm>
              <a:custGeom>
                <a:avLst/>
                <a:gdLst/>
                <a:ahLst/>
                <a:cxnLst/>
                <a:rect l="l" t="t" r="r" b="b"/>
                <a:pathLst>
                  <a:path w="146" h="1033" fill="none" extrusionOk="0">
                    <a:moveTo>
                      <a:pt x="146" y="1"/>
                    </a:moveTo>
                    <a:lnTo>
                      <a:pt x="0" y="1033"/>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10" name="Google Shape;310;p14"/>
              <p:cNvSpPr/>
              <p:nvPr/>
            </p:nvSpPr>
            <p:spPr>
              <a:xfrm>
                <a:off x="1716550" y="1412325"/>
                <a:ext cx="25525" cy="99000"/>
              </a:xfrm>
              <a:custGeom>
                <a:avLst/>
                <a:gdLst/>
                <a:ahLst/>
                <a:cxnLst/>
                <a:rect l="l" t="t" r="r" b="b"/>
                <a:pathLst>
                  <a:path w="1021" h="3960" fill="none" extrusionOk="0">
                    <a:moveTo>
                      <a:pt x="1020" y="0"/>
                    </a:moveTo>
                    <a:lnTo>
                      <a:pt x="0" y="3959"/>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11" name="Google Shape;311;p14"/>
              <p:cNvSpPr/>
              <p:nvPr/>
            </p:nvSpPr>
            <p:spPr>
              <a:xfrm>
                <a:off x="1751150" y="1420200"/>
                <a:ext cx="27050" cy="95075"/>
              </a:xfrm>
              <a:custGeom>
                <a:avLst/>
                <a:gdLst/>
                <a:ahLst/>
                <a:cxnLst/>
                <a:rect l="l" t="t" r="r" b="b"/>
                <a:pathLst>
                  <a:path w="1082" h="3803" fill="none" extrusionOk="0">
                    <a:moveTo>
                      <a:pt x="1082" y="1"/>
                    </a:moveTo>
                    <a:lnTo>
                      <a:pt x="1" y="3802"/>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12" name="Google Shape;312;p14"/>
              <p:cNvSpPr/>
              <p:nvPr/>
            </p:nvSpPr>
            <p:spPr>
              <a:xfrm>
                <a:off x="1595700" y="1517975"/>
                <a:ext cx="22475" cy="50425"/>
              </a:xfrm>
              <a:custGeom>
                <a:avLst/>
                <a:gdLst/>
                <a:ahLst/>
                <a:cxnLst/>
                <a:rect l="l" t="t" r="r" b="b"/>
                <a:pathLst>
                  <a:path w="899" h="2017" fill="none" extrusionOk="0">
                    <a:moveTo>
                      <a:pt x="899" y="1"/>
                    </a:moveTo>
                    <a:lnTo>
                      <a:pt x="0" y="2017"/>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13" name="Google Shape;313;p14"/>
              <p:cNvSpPr/>
              <p:nvPr/>
            </p:nvSpPr>
            <p:spPr>
              <a:xfrm>
                <a:off x="2044475" y="1388925"/>
                <a:ext cx="117525" cy="34050"/>
              </a:xfrm>
              <a:custGeom>
                <a:avLst/>
                <a:gdLst/>
                <a:ahLst/>
                <a:cxnLst/>
                <a:rect l="l" t="t" r="r" b="b"/>
                <a:pathLst>
                  <a:path w="4701" h="1362" fill="none" extrusionOk="0">
                    <a:moveTo>
                      <a:pt x="4701" y="1361"/>
                    </a:moveTo>
                    <a:lnTo>
                      <a:pt x="0"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14" name="Google Shape;314;p14"/>
              <p:cNvSpPr/>
              <p:nvPr/>
            </p:nvSpPr>
            <p:spPr>
              <a:xfrm>
                <a:off x="2060250" y="1378000"/>
                <a:ext cx="105700" cy="34350"/>
              </a:xfrm>
              <a:custGeom>
                <a:avLst/>
                <a:gdLst/>
                <a:ahLst/>
                <a:cxnLst/>
                <a:rect l="l" t="t" r="r" b="b"/>
                <a:pathLst>
                  <a:path w="4228" h="1374" fill="none" extrusionOk="0">
                    <a:moveTo>
                      <a:pt x="4228" y="1373"/>
                    </a:moveTo>
                    <a:lnTo>
                      <a:pt x="1"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15" name="Google Shape;315;p14"/>
              <p:cNvSpPr/>
              <p:nvPr/>
            </p:nvSpPr>
            <p:spPr>
              <a:xfrm>
                <a:off x="1882025" y="1189750"/>
                <a:ext cx="112075" cy="247800"/>
              </a:xfrm>
              <a:custGeom>
                <a:avLst/>
                <a:gdLst/>
                <a:ahLst/>
                <a:cxnLst/>
                <a:rect l="l" t="t" r="r" b="b"/>
                <a:pathLst>
                  <a:path w="4483" h="9912" fill="none" extrusionOk="0">
                    <a:moveTo>
                      <a:pt x="0" y="6778"/>
                    </a:moveTo>
                    <a:lnTo>
                      <a:pt x="996" y="7968"/>
                    </a:lnTo>
                    <a:lnTo>
                      <a:pt x="413" y="9571"/>
                    </a:lnTo>
                    <a:lnTo>
                      <a:pt x="1264" y="9911"/>
                    </a:lnTo>
                    <a:lnTo>
                      <a:pt x="4482" y="887"/>
                    </a:lnTo>
                    <a:lnTo>
                      <a:pt x="1543"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16" name="Google Shape;316;p14"/>
              <p:cNvSpPr/>
              <p:nvPr/>
            </p:nvSpPr>
            <p:spPr>
              <a:xfrm>
                <a:off x="1885350" y="1351275"/>
                <a:ext cx="50450" cy="23400"/>
              </a:xfrm>
              <a:custGeom>
                <a:avLst/>
                <a:gdLst/>
                <a:ahLst/>
                <a:cxnLst/>
                <a:rect l="l" t="t" r="r" b="b"/>
                <a:pathLst>
                  <a:path w="2018" h="936" fill="none" extrusionOk="0">
                    <a:moveTo>
                      <a:pt x="1" y="1"/>
                    </a:moveTo>
                    <a:lnTo>
                      <a:pt x="2017" y="936"/>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17" name="Google Shape;317;p14"/>
              <p:cNvSpPr/>
              <p:nvPr/>
            </p:nvSpPr>
            <p:spPr>
              <a:xfrm>
                <a:off x="1697100" y="1217375"/>
                <a:ext cx="249025" cy="128150"/>
              </a:xfrm>
              <a:custGeom>
                <a:avLst/>
                <a:gdLst/>
                <a:ahLst/>
                <a:cxnLst/>
                <a:rect l="l" t="t" r="r" b="b"/>
                <a:pathLst>
                  <a:path w="9961" h="5126" fill="none" extrusionOk="0">
                    <a:moveTo>
                      <a:pt x="1" y="1"/>
                    </a:moveTo>
                    <a:lnTo>
                      <a:pt x="887" y="1689"/>
                    </a:lnTo>
                    <a:lnTo>
                      <a:pt x="9960" y="5126"/>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18" name="Google Shape;318;p14"/>
              <p:cNvSpPr/>
              <p:nvPr/>
            </p:nvSpPr>
            <p:spPr>
              <a:xfrm>
                <a:off x="1693775" y="1259275"/>
                <a:ext cx="25525" cy="58625"/>
              </a:xfrm>
              <a:custGeom>
                <a:avLst/>
                <a:gdLst/>
                <a:ahLst/>
                <a:cxnLst/>
                <a:rect l="l" t="t" r="r" b="b"/>
                <a:pathLst>
                  <a:path w="1021" h="2345" fill="none" extrusionOk="0">
                    <a:moveTo>
                      <a:pt x="0" y="2345"/>
                    </a:moveTo>
                    <a:lnTo>
                      <a:pt x="1020"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19" name="Google Shape;319;p14"/>
              <p:cNvSpPr/>
              <p:nvPr/>
            </p:nvSpPr>
            <p:spPr>
              <a:xfrm>
                <a:off x="1760875" y="1117175"/>
                <a:ext cx="51325" cy="267525"/>
              </a:xfrm>
              <a:custGeom>
                <a:avLst/>
                <a:gdLst/>
                <a:ahLst/>
                <a:cxnLst/>
                <a:rect l="l" t="t" r="r" b="b"/>
                <a:pathLst>
                  <a:path w="2053" h="10701" fill="none" extrusionOk="0">
                    <a:moveTo>
                      <a:pt x="0" y="10701"/>
                    </a:moveTo>
                    <a:lnTo>
                      <a:pt x="292" y="6438"/>
                    </a:lnTo>
                    <a:lnTo>
                      <a:pt x="705" y="4009"/>
                    </a:lnTo>
                    <a:lnTo>
                      <a:pt x="887" y="2903"/>
                    </a:lnTo>
                    <a:lnTo>
                      <a:pt x="2053"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20" name="Google Shape;320;p14"/>
              <p:cNvSpPr/>
              <p:nvPr/>
            </p:nvSpPr>
            <p:spPr>
              <a:xfrm>
                <a:off x="1708950" y="1187325"/>
                <a:ext cx="59225" cy="30075"/>
              </a:xfrm>
              <a:custGeom>
                <a:avLst/>
                <a:gdLst/>
                <a:ahLst/>
                <a:cxnLst/>
                <a:rect l="l" t="t" r="r" b="b"/>
                <a:pathLst>
                  <a:path w="2369" h="1203" fill="none" extrusionOk="0">
                    <a:moveTo>
                      <a:pt x="0" y="0"/>
                    </a:moveTo>
                    <a:lnTo>
                      <a:pt x="2369" y="1203"/>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21" name="Google Shape;321;p14"/>
              <p:cNvSpPr/>
              <p:nvPr/>
            </p:nvSpPr>
            <p:spPr>
              <a:xfrm>
                <a:off x="1723525" y="1149675"/>
                <a:ext cx="63175" cy="28550"/>
              </a:xfrm>
              <a:custGeom>
                <a:avLst/>
                <a:gdLst/>
                <a:ahLst/>
                <a:cxnLst/>
                <a:rect l="l" t="t" r="r" b="b"/>
                <a:pathLst>
                  <a:path w="2527" h="1142" fill="none" extrusionOk="0">
                    <a:moveTo>
                      <a:pt x="0" y="0"/>
                    </a:moveTo>
                    <a:lnTo>
                      <a:pt x="2527" y="1142"/>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22" name="Google Shape;322;p14"/>
              <p:cNvSpPr/>
              <p:nvPr/>
            </p:nvSpPr>
            <p:spPr>
              <a:xfrm>
                <a:off x="1775750" y="1233175"/>
                <a:ext cx="38275" cy="17925"/>
              </a:xfrm>
              <a:custGeom>
                <a:avLst/>
                <a:gdLst/>
                <a:ahLst/>
                <a:cxnLst/>
                <a:rect l="l" t="t" r="r" b="b"/>
                <a:pathLst>
                  <a:path w="1531" h="717" fill="none" extrusionOk="0">
                    <a:moveTo>
                      <a:pt x="0" y="0"/>
                    </a:moveTo>
                    <a:lnTo>
                      <a:pt x="1531" y="717"/>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23" name="Google Shape;323;p14"/>
              <p:cNvSpPr/>
              <p:nvPr/>
            </p:nvSpPr>
            <p:spPr>
              <a:xfrm>
                <a:off x="1817950" y="1224975"/>
                <a:ext cx="75950" cy="203750"/>
              </a:xfrm>
              <a:custGeom>
                <a:avLst/>
                <a:gdLst/>
                <a:ahLst/>
                <a:cxnLst/>
                <a:rect l="l" t="t" r="r" b="b"/>
                <a:pathLst>
                  <a:path w="3038" h="8150" fill="none" extrusionOk="0">
                    <a:moveTo>
                      <a:pt x="1" y="8150"/>
                    </a:moveTo>
                    <a:lnTo>
                      <a:pt x="1737" y="3547"/>
                    </a:lnTo>
                    <a:lnTo>
                      <a:pt x="3037"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24" name="Google Shape;324;p14"/>
              <p:cNvSpPr/>
              <p:nvPr/>
            </p:nvSpPr>
            <p:spPr>
              <a:xfrm>
                <a:off x="1876550" y="1272025"/>
                <a:ext cx="32525" cy="7925"/>
              </a:xfrm>
              <a:custGeom>
                <a:avLst/>
                <a:gdLst/>
                <a:ahLst/>
                <a:cxnLst/>
                <a:rect l="l" t="t" r="r" b="b"/>
                <a:pathLst>
                  <a:path w="1301" h="317" fill="none" extrusionOk="0">
                    <a:moveTo>
                      <a:pt x="1300" y="317"/>
                    </a:moveTo>
                    <a:lnTo>
                      <a:pt x="1"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25" name="Google Shape;325;p14"/>
              <p:cNvSpPr/>
              <p:nvPr/>
            </p:nvSpPr>
            <p:spPr>
              <a:xfrm>
                <a:off x="1797000" y="1299675"/>
                <a:ext cx="26150" cy="118125"/>
              </a:xfrm>
              <a:custGeom>
                <a:avLst/>
                <a:gdLst/>
                <a:ahLst/>
                <a:cxnLst/>
                <a:rect l="l" t="t" r="r" b="b"/>
                <a:pathLst>
                  <a:path w="1046" h="4725" fill="none" extrusionOk="0">
                    <a:moveTo>
                      <a:pt x="1045" y="0"/>
                    </a:moveTo>
                    <a:lnTo>
                      <a:pt x="1" y="4725"/>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26" name="Google Shape;326;p14"/>
              <p:cNvSpPr/>
              <p:nvPr/>
            </p:nvSpPr>
            <p:spPr>
              <a:xfrm>
                <a:off x="1768150" y="1152700"/>
                <a:ext cx="61375" cy="25525"/>
              </a:xfrm>
              <a:custGeom>
                <a:avLst/>
                <a:gdLst/>
                <a:ahLst/>
                <a:cxnLst/>
                <a:rect l="l" t="t" r="r" b="b"/>
                <a:pathLst>
                  <a:path w="2455" h="1021" fill="none" extrusionOk="0">
                    <a:moveTo>
                      <a:pt x="1" y="1"/>
                    </a:moveTo>
                    <a:lnTo>
                      <a:pt x="2454" y="102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27" name="Google Shape;327;p14"/>
              <p:cNvSpPr/>
              <p:nvPr/>
            </p:nvSpPr>
            <p:spPr>
              <a:xfrm>
                <a:off x="1611175" y="1237725"/>
                <a:ext cx="21875" cy="57400"/>
              </a:xfrm>
              <a:custGeom>
                <a:avLst/>
                <a:gdLst/>
                <a:ahLst/>
                <a:cxnLst/>
                <a:rect l="l" t="t" r="r" b="b"/>
                <a:pathLst>
                  <a:path w="875" h="2296" fill="none" extrusionOk="0">
                    <a:moveTo>
                      <a:pt x="875" y="0"/>
                    </a:moveTo>
                    <a:lnTo>
                      <a:pt x="0" y="2296"/>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28" name="Google Shape;328;p14"/>
              <p:cNvSpPr/>
              <p:nvPr/>
            </p:nvSpPr>
            <p:spPr>
              <a:xfrm>
                <a:off x="1572000" y="1173350"/>
                <a:ext cx="141525" cy="59850"/>
              </a:xfrm>
              <a:custGeom>
                <a:avLst/>
                <a:gdLst/>
                <a:ahLst/>
                <a:cxnLst/>
                <a:rect l="l" t="t" r="r" b="b"/>
                <a:pathLst>
                  <a:path w="5661" h="2394" fill="none" extrusionOk="0">
                    <a:moveTo>
                      <a:pt x="1" y="2393"/>
                    </a:moveTo>
                    <a:lnTo>
                      <a:pt x="693" y="0"/>
                    </a:lnTo>
                    <a:lnTo>
                      <a:pt x="5661" y="85"/>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29" name="Google Shape;329;p14"/>
              <p:cNvSpPr/>
              <p:nvPr/>
            </p:nvSpPr>
            <p:spPr>
              <a:xfrm>
                <a:off x="1520700" y="1334575"/>
                <a:ext cx="60750" cy="30400"/>
              </a:xfrm>
              <a:custGeom>
                <a:avLst/>
                <a:gdLst/>
                <a:ahLst/>
                <a:cxnLst/>
                <a:rect l="l" t="t" r="r" b="b"/>
                <a:pathLst>
                  <a:path w="2430" h="1216" fill="none" extrusionOk="0">
                    <a:moveTo>
                      <a:pt x="2429" y="232"/>
                    </a:moveTo>
                    <a:lnTo>
                      <a:pt x="389" y="1"/>
                    </a:lnTo>
                    <a:lnTo>
                      <a:pt x="0" y="1215"/>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30" name="Google Shape;330;p14"/>
              <p:cNvSpPr/>
              <p:nvPr/>
            </p:nvSpPr>
            <p:spPr>
              <a:xfrm>
                <a:off x="1490325" y="1374350"/>
                <a:ext cx="15200" cy="50125"/>
              </a:xfrm>
              <a:custGeom>
                <a:avLst/>
                <a:gdLst/>
                <a:ahLst/>
                <a:cxnLst/>
                <a:rect l="l" t="t" r="r" b="b"/>
                <a:pathLst>
                  <a:path w="608" h="2005" fill="none" extrusionOk="0">
                    <a:moveTo>
                      <a:pt x="608" y="1"/>
                    </a:moveTo>
                    <a:lnTo>
                      <a:pt x="1" y="1422"/>
                    </a:lnTo>
                    <a:lnTo>
                      <a:pt x="486" y="2005"/>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31" name="Google Shape;331;p14"/>
              <p:cNvSpPr/>
              <p:nvPr/>
            </p:nvSpPr>
            <p:spPr>
              <a:xfrm>
                <a:off x="1541350" y="1312425"/>
                <a:ext cx="5475" cy="23400"/>
              </a:xfrm>
              <a:custGeom>
                <a:avLst/>
                <a:gdLst/>
                <a:ahLst/>
                <a:cxnLst/>
                <a:rect l="l" t="t" r="r" b="b"/>
                <a:pathLst>
                  <a:path w="219" h="936" fill="none" extrusionOk="0">
                    <a:moveTo>
                      <a:pt x="0" y="935"/>
                    </a:moveTo>
                    <a:lnTo>
                      <a:pt x="219"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32" name="Google Shape;332;p14"/>
              <p:cNvSpPr/>
              <p:nvPr/>
            </p:nvSpPr>
            <p:spPr>
              <a:xfrm>
                <a:off x="1567750" y="1313625"/>
                <a:ext cx="24325" cy="3975"/>
              </a:xfrm>
              <a:custGeom>
                <a:avLst/>
                <a:gdLst/>
                <a:ahLst/>
                <a:cxnLst/>
                <a:rect l="l" t="t" r="r" b="b"/>
                <a:pathLst>
                  <a:path w="973" h="159" fill="none" extrusionOk="0">
                    <a:moveTo>
                      <a:pt x="1" y="1"/>
                    </a:moveTo>
                    <a:lnTo>
                      <a:pt x="972" y="159"/>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33" name="Google Shape;333;p14"/>
              <p:cNvSpPr/>
              <p:nvPr/>
            </p:nvSpPr>
            <p:spPr>
              <a:xfrm>
                <a:off x="1571700" y="1266250"/>
                <a:ext cx="26450" cy="5800"/>
              </a:xfrm>
              <a:custGeom>
                <a:avLst/>
                <a:gdLst/>
                <a:ahLst/>
                <a:cxnLst/>
                <a:rect l="l" t="t" r="r" b="b"/>
                <a:pathLst>
                  <a:path w="1058" h="232" fill="none" extrusionOk="0">
                    <a:moveTo>
                      <a:pt x="1" y="1"/>
                    </a:moveTo>
                    <a:lnTo>
                      <a:pt x="1057" y="232"/>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34" name="Google Shape;334;p14"/>
              <p:cNvSpPr/>
              <p:nvPr/>
            </p:nvSpPr>
            <p:spPr>
              <a:xfrm>
                <a:off x="1306025" y="1121725"/>
                <a:ext cx="61350" cy="191025"/>
              </a:xfrm>
              <a:custGeom>
                <a:avLst/>
                <a:gdLst/>
                <a:ahLst/>
                <a:cxnLst/>
                <a:rect l="l" t="t" r="r" b="b"/>
                <a:pathLst>
                  <a:path w="2454" h="7641" fill="none" extrusionOk="0">
                    <a:moveTo>
                      <a:pt x="2454" y="1"/>
                    </a:moveTo>
                    <a:lnTo>
                      <a:pt x="1057" y="2940"/>
                    </a:lnTo>
                    <a:lnTo>
                      <a:pt x="389" y="7167"/>
                    </a:lnTo>
                    <a:lnTo>
                      <a:pt x="0" y="764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35" name="Google Shape;335;p14"/>
              <p:cNvSpPr/>
              <p:nvPr/>
            </p:nvSpPr>
            <p:spPr>
              <a:xfrm>
                <a:off x="1471200" y="1117175"/>
                <a:ext cx="78050" cy="82300"/>
              </a:xfrm>
              <a:custGeom>
                <a:avLst/>
                <a:gdLst/>
                <a:ahLst/>
                <a:cxnLst/>
                <a:rect l="l" t="t" r="r" b="b"/>
                <a:pathLst>
                  <a:path w="3122" h="3292" fill="none" extrusionOk="0">
                    <a:moveTo>
                      <a:pt x="535" y="1"/>
                    </a:moveTo>
                    <a:lnTo>
                      <a:pt x="0" y="1956"/>
                    </a:lnTo>
                    <a:lnTo>
                      <a:pt x="3122" y="3292"/>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36" name="Google Shape;336;p14"/>
              <p:cNvSpPr/>
              <p:nvPr/>
            </p:nvSpPr>
            <p:spPr>
              <a:xfrm>
                <a:off x="1361575" y="1117175"/>
                <a:ext cx="92950" cy="53775"/>
              </a:xfrm>
              <a:custGeom>
                <a:avLst/>
                <a:gdLst/>
                <a:ahLst/>
                <a:cxnLst/>
                <a:rect l="l" t="t" r="r" b="b"/>
                <a:pathLst>
                  <a:path w="3718" h="2151" fill="none" extrusionOk="0">
                    <a:moveTo>
                      <a:pt x="1" y="681"/>
                    </a:moveTo>
                    <a:lnTo>
                      <a:pt x="3389" y="2150"/>
                    </a:lnTo>
                    <a:lnTo>
                      <a:pt x="3717"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37" name="Google Shape;337;p14"/>
              <p:cNvSpPr/>
              <p:nvPr/>
            </p:nvSpPr>
            <p:spPr>
              <a:xfrm>
                <a:off x="1214625" y="1139025"/>
                <a:ext cx="29475" cy="19475"/>
              </a:xfrm>
              <a:custGeom>
                <a:avLst/>
                <a:gdLst/>
                <a:ahLst/>
                <a:cxnLst/>
                <a:rect l="l" t="t" r="r" b="b"/>
                <a:pathLst>
                  <a:path w="1179" h="779" fill="none" extrusionOk="0">
                    <a:moveTo>
                      <a:pt x="0" y="778"/>
                    </a:moveTo>
                    <a:lnTo>
                      <a:pt x="1178"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38" name="Google Shape;338;p14"/>
              <p:cNvSpPr/>
              <p:nvPr/>
            </p:nvSpPr>
            <p:spPr>
              <a:xfrm>
                <a:off x="1252875" y="1146925"/>
                <a:ext cx="16125" cy="38300"/>
              </a:xfrm>
              <a:custGeom>
                <a:avLst/>
                <a:gdLst/>
                <a:ahLst/>
                <a:cxnLst/>
                <a:rect l="l" t="t" r="r" b="b"/>
                <a:pathLst>
                  <a:path w="645" h="1532" fill="none" extrusionOk="0">
                    <a:moveTo>
                      <a:pt x="644" y="1"/>
                    </a:moveTo>
                    <a:lnTo>
                      <a:pt x="1" y="153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39" name="Google Shape;339;p14"/>
              <p:cNvSpPr/>
              <p:nvPr/>
            </p:nvSpPr>
            <p:spPr>
              <a:xfrm>
                <a:off x="1181225" y="1134175"/>
                <a:ext cx="108425" cy="292425"/>
              </a:xfrm>
              <a:custGeom>
                <a:avLst/>
                <a:gdLst/>
                <a:ahLst/>
                <a:cxnLst/>
                <a:rect l="l" t="t" r="r" b="b"/>
                <a:pathLst>
                  <a:path w="4337" h="11697" fill="none" extrusionOk="0">
                    <a:moveTo>
                      <a:pt x="4336" y="1"/>
                    </a:moveTo>
                    <a:lnTo>
                      <a:pt x="3061" y="2988"/>
                    </a:lnTo>
                    <a:lnTo>
                      <a:pt x="765" y="7045"/>
                    </a:lnTo>
                    <a:lnTo>
                      <a:pt x="0" y="9462"/>
                    </a:lnTo>
                    <a:lnTo>
                      <a:pt x="717" y="10640"/>
                    </a:lnTo>
                    <a:lnTo>
                      <a:pt x="632" y="11697"/>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40" name="Google Shape;340;p14"/>
              <p:cNvSpPr/>
              <p:nvPr/>
            </p:nvSpPr>
            <p:spPr>
              <a:xfrm>
                <a:off x="1286875" y="1151475"/>
                <a:ext cx="19175" cy="33750"/>
              </a:xfrm>
              <a:custGeom>
                <a:avLst/>
                <a:gdLst/>
                <a:ahLst/>
                <a:cxnLst/>
                <a:rect l="l" t="t" r="r" b="b"/>
                <a:pathLst>
                  <a:path w="767" h="1350" fill="none" extrusionOk="0">
                    <a:moveTo>
                      <a:pt x="766" y="1"/>
                    </a:moveTo>
                    <a:lnTo>
                      <a:pt x="1" y="1349"/>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41" name="Google Shape;341;p14"/>
              <p:cNvSpPr/>
              <p:nvPr/>
            </p:nvSpPr>
            <p:spPr>
              <a:xfrm>
                <a:off x="1304200" y="1153600"/>
                <a:ext cx="21275" cy="45875"/>
              </a:xfrm>
              <a:custGeom>
                <a:avLst/>
                <a:gdLst/>
                <a:ahLst/>
                <a:cxnLst/>
                <a:rect l="l" t="t" r="r" b="b"/>
                <a:pathLst>
                  <a:path w="851" h="1835" fill="none" extrusionOk="0">
                    <a:moveTo>
                      <a:pt x="850" y="1"/>
                    </a:moveTo>
                    <a:lnTo>
                      <a:pt x="0" y="1835"/>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42" name="Google Shape;342;p14"/>
              <p:cNvSpPr/>
              <p:nvPr/>
            </p:nvSpPr>
            <p:spPr>
              <a:xfrm>
                <a:off x="1146000" y="1161500"/>
                <a:ext cx="35250" cy="22800"/>
              </a:xfrm>
              <a:custGeom>
                <a:avLst/>
                <a:gdLst/>
                <a:ahLst/>
                <a:cxnLst/>
                <a:rect l="l" t="t" r="r" b="b"/>
                <a:pathLst>
                  <a:path w="1410" h="912" fill="none" extrusionOk="0">
                    <a:moveTo>
                      <a:pt x="0" y="1"/>
                    </a:moveTo>
                    <a:lnTo>
                      <a:pt x="1409" y="912"/>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43" name="Google Shape;343;p14"/>
              <p:cNvSpPr/>
              <p:nvPr/>
            </p:nvSpPr>
            <p:spPr>
              <a:xfrm>
                <a:off x="1208250" y="1190050"/>
                <a:ext cx="30675" cy="22800"/>
              </a:xfrm>
              <a:custGeom>
                <a:avLst/>
                <a:gdLst/>
                <a:ahLst/>
                <a:cxnLst/>
                <a:rect l="l" t="t" r="r" b="b"/>
                <a:pathLst>
                  <a:path w="1227" h="912" fill="none" extrusionOk="0">
                    <a:moveTo>
                      <a:pt x="0" y="0"/>
                    </a:moveTo>
                    <a:lnTo>
                      <a:pt x="1227" y="91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44" name="Google Shape;344;p14"/>
              <p:cNvSpPr/>
              <p:nvPr/>
            </p:nvSpPr>
            <p:spPr>
              <a:xfrm>
                <a:off x="2042050" y="1701075"/>
                <a:ext cx="88075" cy="196775"/>
              </a:xfrm>
              <a:custGeom>
                <a:avLst/>
                <a:gdLst/>
                <a:ahLst/>
                <a:cxnLst/>
                <a:rect l="l" t="t" r="r" b="b"/>
                <a:pathLst>
                  <a:path w="3523" h="7871" fill="none" extrusionOk="0">
                    <a:moveTo>
                      <a:pt x="3522" y="0"/>
                    </a:moveTo>
                    <a:lnTo>
                      <a:pt x="1336" y="5782"/>
                    </a:lnTo>
                    <a:lnTo>
                      <a:pt x="0" y="787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45" name="Google Shape;345;p14"/>
              <p:cNvSpPr/>
              <p:nvPr/>
            </p:nvSpPr>
            <p:spPr>
              <a:xfrm>
                <a:off x="2120675" y="1725975"/>
                <a:ext cx="119975" cy="23100"/>
              </a:xfrm>
              <a:custGeom>
                <a:avLst/>
                <a:gdLst/>
                <a:ahLst/>
                <a:cxnLst/>
                <a:rect l="l" t="t" r="r" b="b"/>
                <a:pathLst>
                  <a:path w="4799" h="924" fill="none" extrusionOk="0">
                    <a:moveTo>
                      <a:pt x="4798" y="790"/>
                    </a:moveTo>
                    <a:lnTo>
                      <a:pt x="2855" y="923"/>
                    </a:lnTo>
                    <a:lnTo>
                      <a:pt x="1"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46" name="Google Shape;346;p14"/>
              <p:cNvSpPr/>
              <p:nvPr/>
            </p:nvSpPr>
            <p:spPr>
              <a:xfrm>
                <a:off x="2101250" y="1749050"/>
                <a:ext cx="90825" cy="28575"/>
              </a:xfrm>
              <a:custGeom>
                <a:avLst/>
                <a:gdLst/>
                <a:ahLst/>
                <a:cxnLst/>
                <a:rect l="l" t="t" r="r" b="b"/>
                <a:pathLst>
                  <a:path w="3633" h="1143" fill="none" extrusionOk="0">
                    <a:moveTo>
                      <a:pt x="1" y="1142"/>
                    </a:moveTo>
                    <a:lnTo>
                      <a:pt x="3632"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47" name="Google Shape;347;p14"/>
              <p:cNvSpPr/>
              <p:nvPr/>
            </p:nvSpPr>
            <p:spPr>
              <a:xfrm>
                <a:off x="2170475" y="1694400"/>
                <a:ext cx="42850" cy="225025"/>
              </a:xfrm>
              <a:custGeom>
                <a:avLst/>
                <a:gdLst/>
                <a:ahLst/>
                <a:cxnLst/>
                <a:rect l="l" t="t" r="r" b="b"/>
                <a:pathLst>
                  <a:path w="1714" h="9001" fill="none" extrusionOk="0">
                    <a:moveTo>
                      <a:pt x="1713" y="0"/>
                    </a:moveTo>
                    <a:lnTo>
                      <a:pt x="1519" y="5502"/>
                    </a:lnTo>
                    <a:lnTo>
                      <a:pt x="863" y="7336"/>
                    </a:lnTo>
                    <a:lnTo>
                      <a:pt x="1" y="900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48" name="Google Shape;348;p14"/>
              <p:cNvSpPr/>
              <p:nvPr/>
            </p:nvSpPr>
            <p:spPr>
              <a:xfrm>
                <a:off x="2042950" y="1906325"/>
                <a:ext cx="197700" cy="16125"/>
              </a:xfrm>
              <a:custGeom>
                <a:avLst/>
                <a:gdLst/>
                <a:ahLst/>
                <a:cxnLst/>
                <a:rect l="l" t="t" r="r" b="b"/>
                <a:pathLst>
                  <a:path w="7908" h="645" fill="none" extrusionOk="0">
                    <a:moveTo>
                      <a:pt x="1" y="1"/>
                    </a:moveTo>
                    <a:lnTo>
                      <a:pt x="2090" y="122"/>
                    </a:lnTo>
                    <a:lnTo>
                      <a:pt x="5673" y="645"/>
                    </a:lnTo>
                    <a:lnTo>
                      <a:pt x="7907" y="523"/>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49" name="Google Shape;349;p14"/>
              <p:cNvSpPr/>
              <p:nvPr/>
            </p:nvSpPr>
            <p:spPr>
              <a:xfrm>
                <a:off x="2066025" y="1859875"/>
                <a:ext cx="174625" cy="35250"/>
              </a:xfrm>
              <a:custGeom>
                <a:avLst/>
                <a:gdLst/>
                <a:ahLst/>
                <a:cxnLst/>
                <a:rect l="l" t="t" r="r" b="b"/>
                <a:pathLst>
                  <a:path w="6985" h="1410" fill="none" extrusionOk="0">
                    <a:moveTo>
                      <a:pt x="1" y="1"/>
                    </a:moveTo>
                    <a:lnTo>
                      <a:pt x="3414" y="1"/>
                    </a:lnTo>
                    <a:lnTo>
                      <a:pt x="6984" y="141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0" name="Google Shape;350;p14"/>
              <p:cNvSpPr/>
              <p:nvPr/>
            </p:nvSpPr>
            <p:spPr>
              <a:xfrm>
                <a:off x="2078175" y="1800975"/>
                <a:ext cx="162475" cy="38575"/>
              </a:xfrm>
              <a:custGeom>
                <a:avLst/>
                <a:gdLst/>
                <a:ahLst/>
                <a:cxnLst/>
                <a:rect l="l" t="t" r="r" b="b"/>
                <a:pathLst>
                  <a:path w="6499" h="1543" fill="none" extrusionOk="0">
                    <a:moveTo>
                      <a:pt x="0" y="1506"/>
                    </a:moveTo>
                    <a:lnTo>
                      <a:pt x="1312" y="1543"/>
                    </a:lnTo>
                    <a:lnTo>
                      <a:pt x="6498"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1" name="Google Shape;351;p14"/>
              <p:cNvSpPr/>
              <p:nvPr/>
            </p:nvSpPr>
            <p:spPr>
              <a:xfrm>
                <a:off x="2145275" y="1829200"/>
                <a:ext cx="6100" cy="30700"/>
              </a:xfrm>
              <a:custGeom>
                <a:avLst/>
                <a:gdLst/>
                <a:ahLst/>
                <a:cxnLst/>
                <a:rect l="l" t="t" r="r" b="b"/>
                <a:pathLst>
                  <a:path w="244" h="1228" fill="none" extrusionOk="0">
                    <a:moveTo>
                      <a:pt x="244" y="1228"/>
                    </a:moveTo>
                    <a:lnTo>
                      <a:pt x="1"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2" name="Google Shape;352;p14"/>
              <p:cNvSpPr/>
              <p:nvPr/>
            </p:nvSpPr>
            <p:spPr>
              <a:xfrm>
                <a:off x="2173825" y="1781850"/>
                <a:ext cx="66825" cy="95975"/>
              </a:xfrm>
              <a:custGeom>
                <a:avLst/>
                <a:gdLst/>
                <a:ahLst/>
                <a:cxnLst/>
                <a:rect l="l" t="t" r="r" b="b"/>
                <a:pathLst>
                  <a:path w="2673" h="3839" fill="none" extrusionOk="0">
                    <a:moveTo>
                      <a:pt x="2672" y="3838"/>
                    </a:moveTo>
                    <a:lnTo>
                      <a:pt x="911" y="3316"/>
                    </a:lnTo>
                    <a:lnTo>
                      <a:pt x="280" y="1470"/>
                    </a:lnTo>
                    <a:lnTo>
                      <a:pt x="0" y="304"/>
                    </a:lnTo>
                    <a:lnTo>
                      <a:pt x="2672"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3" name="Google Shape;353;p14"/>
              <p:cNvSpPr/>
              <p:nvPr/>
            </p:nvSpPr>
            <p:spPr>
              <a:xfrm>
                <a:off x="2086675" y="1789125"/>
                <a:ext cx="87175" cy="26750"/>
              </a:xfrm>
              <a:custGeom>
                <a:avLst/>
                <a:gdLst/>
                <a:ahLst/>
                <a:cxnLst/>
                <a:rect l="l" t="t" r="r" b="b"/>
                <a:pathLst>
                  <a:path w="3487" h="1070" fill="none" extrusionOk="0">
                    <a:moveTo>
                      <a:pt x="1" y="1070"/>
                    </a:moveTo>
                    <a:lnTo>
                      <a:pt x="3486"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4" name="Google Shape;354;p14"/>
              <p:cNvSpPr/>
              <p:nvPr/>
            </p:nvSpPr>
            <p:spPr>
              <a:xfrm>
                <a:off x="2120675" y="1859875"/>
                <a:ext cx="6400" cy="49825"/>
              </a:xfrm>
              <a:custGeom>
                <a:avLst/>
                <a:gdLst/>
                <a:ahLst/>
                <a:cxnLst/>
                <a:rect l="l" t="t" r="r" b="b"/>
                <a:pathLst>
                  <a:path w="256" h="1993" fill="none" extrusionOk="0">
                    <a:moveTo>
                      <a:pt x="256" y="1"/>
                    </a:moveTo>
                    <a:lnTo>
                      <a:pt x="1" y="1993"/>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5" name="Google Shape;355;p14"/>
              <p:cNvSpPr/>
              <p:nvPr/>
            </p:nvSpPr>
            <p:spPr>
              <a:xfrm>
                <a:off x="1982525" y="1703500"/>
                <a:ext cx="62275" cy="64700"/>
              </a:xfrm>
              <a:custGeom>
                <a:avLst/>
                <a:gdLst/>
                <a:ahLst/>
                <a:cxnLst/>
                <a:rect l="l" t="t" r="r" b="b"/>
                <a:pathLst>
                  <a:path w="2491" h="2588" fill="none" extrusionOk="0">
                    <a:moveTo>
                      <a:pt x="1" y="1"/>
                    </a:moveTo>
                    <a:lnTo>
                      <a:pt x="2490" y="2588"/>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6" name="Google Shape;356;p14"/>
              <p:cNvSpPr/>
              <p:nvPr/>
            </p:nvSpPr>
            <p:spPr>
              <a:xfrm>
                <a:off x="1827675" y="1637925"/>
                <a:ext cx="104175" cy="84725"/>
              </a:xfrm>
              <a:custGeom>
                <a:avLst/>
                <a:gdLst/>
                <a:ahLst/>
                <a:cxnLst/>
                <a:rect l="l" t="t" r="r" b="b"/>
                <a:pathLst>
                  <a:path w="4167" h="3389" fill="none" extrusionOk="0">
                    <a:moveTo>
                      <a:pt x="0" y="0"/>
                    </a:moveTo>
                    <a:lnTo>
                      <a:pt x="1409" y="3389"/>
                    </a:lnTo>
                    <a:lnTo>
                      <a:pt x="4166" y="2733"/>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7" name="Google Shape;357;p14"/>
              <p:cNvSpPr/>
              <p:nvPr/>
            </p:nvSpPr>
            <p:spPr>
              <a:xfrm>
                <a:off x="1846500" y="1671925"/>
                <a:ext cx="49825" cy="11875"/>
              </a:xfrm>
              <a:custGeom>
                <a:avLst/>
                <a:gdLst/>
                <a:ahLst/>
                <a:cxnLst/>
                <a:rect l="l" t="t" r="r" b="b"/>
                <a:pathLst>
                  <a:path w="1993" h="475" fill="none" extrusionOk="0">
                    <a:moveTo>
                      <a:pt x="1992" y="1"/>
                    </a:moveTo>
                    <a:lnTo>
                      <a:pt x="0" y="474"/>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8" name="Google Shape;358;p14"/>
              <p:cNvSpPr/>
              <p:nvPr/>
            </p:nvSpPr>
            <p:spPr>
              <a:xfrm>
                <a:off x="1860475" y="1655225"/>
                <a:ext cx="32500" cy="60150"/>
              </a:xfrm>
              <a:custGeom>
                <a:avLst/>
                <a:gdLst/>
                <a:ahLst/>
                <a:cxnLst/>
                <a:rect l="l" t="t" r="r" b="b"/>
                <a:pathLst>
                  <a:path w="1300" h="2406" fill="none" extrusionOk="0">
                    <a:moveTo>
                      <a:pt x="1300" y="2405"/>
                    </a:moveTo>
                    <a:lnTo>
                      <a:pt x="741" y="839"/>
                    </a:lnTo>
                    <a:lnTo>
                      <a:pt x="0"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9" name="Google Shape;359;p14"/>
              <p:cNvSpPr/>
              <p:nvPr/>
            </p:nvSpPr>
            <p:spPr>
              <a:xfrm>
                <a:off x="2095175" y="1909375"/>
                <a:ext cx="25" cy="87175"/>
              </a:xfrm>
              <a:custGeom>
                <a:avLst/>
                <a:gdLst/>
                <a:ahLst/>
                <a:cxnLst/>
                <a:rect l="l" t="t" r="r" b="b"/>
                <a:pathLst>
                  <a:path w="1" h="3487" fill="none" extrusionOk="0">
                    <a:moveTo>
                      <a:pt x="1" y="0"/>
                    </a:moveTo>
                    <a:lnTo>
                      <a:pt x="1" y="3486"/>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0" name="Google Shape;360;p14"/>
              <p:cNvSpPr/>
              <p:nvPr/>
            </p:nvSpPr>
            <p:spPr>
              <a:xfrm>
                <a:off x="2159550" y="1918775"/>
                <a:ext cx="6400" cy="71700"/>
              </a:xfrm>
              <a:custGeom>
                <a:avLst/>
                <a:gdLst/>
                <a:ahLst/>
                <a:cxnLst/>
                <a:rect l="l" t="t" r="r" b="b"/>
                <a:pathLst>
                  <a:path w="256" h="2868" fill="none" extrusionOk="0">
                    <a:moveTo>
                      <a:pt x="0" y="1"/>
                    </a:moveTo>
                    <a:lnTo>
                      <a:pt x="256" y="2867"/>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1" name="Google Shape;361;p14"/>
              <p:cNvSpPr/>
              <p:nvPr/>
            </p:nvSpPr>
            <p:spPr>
              <a:xfrm>
                <a:off x="2164400" y="1943075"/>
                <a:ext cx="76250" cy="30700"/>
              </a:xfrm>
              <a:custGeom>
                <a:avLst/>
                <a:gdLst/>
                <a:ahLst/>
                <a:cxnLst/>
                <a:rect l="l" t="t" r="r" b="b"/>
                <a:pathLst>
                  <a:path w="3050" h="1228" fill="none" extrusionOk="0">
                    <a:moveTo>
                      <a:pt x="3049" y="1"/>
                    </a:moveTo>
                    <a:lnTo>
                      <a:pt x="1" y="1227"/>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2" name="Google Shape;362;p14"/>
              <p:cNvSpPr/>
              <p:nvPr/>
            </p:nvSpPr>
            <p:spPr>
              <a:xfrm>
                <a:off x="588200" y="1591150"/>
                <a:ext cx="700225" cy="571175"/>
              </a:xfrm>
              <a:custGeom>
                <a:avLst/>
                <a:gdLst/>
                <a:ahLst/>
                <a:cxnLst/>
                <a:rect l="l" t="t" r="r" b="b"/>
                <a:pathLst>
                  <a:path w="28009" h="22847" fill="none" extrusionOk="0">
                    <a:moveTo>
                      <a:pt x="28009" y="3705"/>
                    </a:moveTo>
                    <a:lnTo>
                      <a:pt x="23442" y="1"/>
                    </a:lnTo>
                    <a:lnTo>
                      <a:pt x="22227" y="960"/>
                    </a:lnTo>
                    <a:lnTo>
                      <a:pt x="20406" y="4604"/>
                    </a:lnTo>
                    <a:lnTo>
                      <a:pt x="22312" y="7276"/>
                    </a:lnTo>
                    <a:lnTo>
                      <a:pt x="14612" y="14770"/>
                    </a:lnTo>
                    <a:lnTo>
                      <a:pt x="6219" y="17612"/>
                    </a:lnTo>
                    <a:lnTo>
                      <a:pt x="2199" y="19264"/>
                    </a:lnTo>
                    <a:lnTo>
                      <a:pt x="1" y="20770"/>
                    </a:lnTo>
                    <a:lnTo>
                      <a:pt x="1519" y="22847"/>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3" name="Google Shape;363;p14"/>
              <p:cNvSpPr/>
              <p:nvPr/>
            </p:nvSpPr>
            <p:spPr>
              <a:xfrm>
                <a:off x="326175" y="1397750"/>
                <a:ext cx="770950" cy="819225"/>
              </a:xfrm>
              <a:custGeom>
                <a:avLst/>
                <a:gdLst/>
                <a:ahLst/>
                <a:cxnLst/>
                <a:rect l="l" t="t" r="r" b="b"/>
                <a:pathLst>
                  <a:path w="30838" h="32769" fill="none" extrusionOk="0">
                    <a:moveTo>
                      <a:pt x="0" y="32769"/>
                    </a:moveTo>
                    <a:lnTo>
                      <a:pt x="2915" y="29222"/>
                    </a:lnTo>
                    <a:lnTo>
                      <a:pt x="3753" y="27959"/>
                    </a:lnTo>
                    <a:lnTo>
                      <a:pt x="5454" y="25482"/>
                    </a:lnTo>
                    <a:lnTo>
                      <a:pt x="12401" y="19154"/>
                    </a:lnTo>
                    <a:lnTo>
                      <a:pt x="22834" y="10008"/>
                    </a:lnTo>
                    <a:lnTo>
                      <a:pt x="30838"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4" name="Google Shape;364;p14"/>
              <p:cNvSpPr/>
              <p:nvPr/>
            </p:nvSpPr>
            <p:spPr>
              <a:xfrm>
                <a:off x="875750" y="1469100"/>
                <a:ext cx="268150" cy="146075"/>
              </a:xfrm>
              <a:custGeom>
                <a:avLst/>
                <a:gdLst/>
                <a:ahLst/>
                <a:cxnLst/>
                <a:rect l="l" t="t" r="r" b="b"/>
                <a:pathLst>
                  <a:path w="10726" h="5843" fill="none" extrusionOk="0">
                    <a:moveTo>
                      <a:pt x="1" y="0"/>
                    </a:moveTo>
                    <a:lnTo>
                      <a:pt x="7568" y="3413"/>
                    </a:lnTo>
                    <a:lnTo>
                      <a:pt x="10725" y="5842"/>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5" name="Google Shape;365;p14"/>
              <p:cNvSpPr/>
              <p:nvPr/>
            </p:nvSpPr>
            <p:spPr>
              <a:xfrm>
                <a:off x="648025" y="1364950"/>
                <a:ext cx="273000" cy="744250"/>
              </a:xfrm>
              <a:custGeom>
                <a:avLst/>
                <a:gdLst/>
                <a:ahLst/>
                <a:cxnLst/>
                <a:rect l="l" t="t" r="r" b="b"/>
                <a:pathLst>
                  <a:path w="10920" h="29770" fill="none" extrusionOk="0">
                    <a:moveTo>
                      <a:pt x="6911" y="29769"/>
                    </a:moveTo>
                    <a:lnTo>
                      <a:pt x="5539" y="25603"/>
                    </a:lnTo>
                    <a:lnTo>
                      <a:pt x="1385" y="19105"/>
                    </a:lnTo>
                    <a:lnTo>
                      <a:pt x="1" y="17952"/>
                    </a:lnTo>
                    <a:lnTo>
                      <a:pt x="2478" y="15097"/>
                    </a:lnTo>
                    <a:lnTo>
                      <a:pt x="6486" y="8271"/>
                    </a:lnTo>
                    <a:lnTo>
                      <a:pt x="8843" y="4288"/>
                    </a:lnTo>
                    <a:lnTo>
                      <a:pt x="10920"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6" name="Google Shape;366;p14"/>
              <p:cNvSpPr/>
              <p:nvPr/>
            </p:nvSpPr>
            <p:spPr>
              <a:xfrm>
                <a:off x="832650" y="1482450"/>
                <a:ext cx="73500" cy="108725"/>
              </a:xfrm>
              <a:custGeom>
                <a:avLst/>
                <a:gdLst/>
                <a:ahLst/>
                <a:cxnLst/>
                <a:rect l="l" t="t" r="r" b="b"/>
                <a:pathLst>
                  <a:path w="2940" h="4349" fill="none" extrusionOk="0">
                    <a:moveTo>
                      <a:pt x="2939" y="1"/>
                    </a:moveTo>
                    <a:lnTo>
                      <a:pt x="0" y="4349"/>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7" name="Google Shape;367;p14"/>
              <p:cNvSpPr/>
              <p:nvPr/>
            </p:nvSpPr>
            <p:spPr>
              <a:xfrm>
                <a:off x="766450" y="1497025"/>
                <a:ext cx="171575" cy="212275"/>
              </a:xfrm>
              <a:custGeom>
                <a:avLst/>
                <a:gdLst/>
                <a:ahLst/>
                <a:cxnLst/>
                <a:rect l="l" t="t" r="r" b="b"/>
                <a:pathLst>
                  <a:path w="6863" h="8491" fill="none" extrusionOk="0">
                    <a:moveTo>
                      <a:pt x="6863" y="1"/>
                    </a:moveTo>
                    <a:lnTo>
                      <a:pt x="3486" y="4507"/>
                    </a:lnTo>
                    <a:lnTo>
                      <a:pt x="0" y="849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8" name="Google Shape;368;p14"/>
              <p:cNvSpPr/>
              <p:nvPr/>
            </p:nvSpPr>
            <p:spPr>
              <a:xfrm>
                <a:off x="881525" y="1515550"/>
                <a:ext cx="97500" cy="118450"/>
              </a:xfrm>
              <a:custGeom>
                <a:avLst/>
                <a:gdLst/>
                <a:ahLst/>
                <a:cxnLst/>
                <a:rect l="l" t="t" r="r" b="b"/>
                <a:pathLst>
                  <a:path w="3900" h="4738" fill="none" extrusionOk="0">
                    <a:moveTo>
                      <a:pt x="3899" y="1"/>
                    </a:moveTo>
                    <a:lnTo>
                      <a:pt x="1" y="4737"/>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9" name="Google Shape;369;p14"/>
              <p:cNvSpPr/>
              <p:nvPr/>
            </p:nvSpPr>
            <p:spPr>
              <a:xfrm>
                <a:off x="921000" y="1586900"/>
                <a:ext cx="132400" cy="83225"/>
              </a:xfrm>
              <a:custGeom>
                <a:avLst/>
                <a:gdLst/>
                <a:ahLst/>
                <a:cxnLst/>
                <a:rect l="l" t="t" r="r" b="b"/>
                <a:pathLst>
                  <a:path w="5296" h="3329" fill="none" extrusionOk="0">
                    <a:moveTo>
                      <a:pt x="1" y="3329"/>
                    </a:moveTo>
                    <a:lnTo>
                      <a:pt x="3122" y="1"/>
                    </a:lnTo>
                    <a:lnTo>
                      <a:pt x="5296" y="912"/>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70" name="Google Shape;370;p14"/>
              <p:cNvSpPr/>
              <p:nvPr/>
            </p:nvSpPr>
            <p:spPr>
              <a:xfrm>
                <a:off x="935275" y="1654925"/>
                <a:ext cx="39500" cy="54375"/>
              </a:xfrm>
              <a:custGeom>
                <a:avLst/>
                <a:gdLst/>
                <a:ahLst/>
                <a:cxnLst/>
                <a:rect l="l" t="t" r="r" b="b"/>
                <a:pathLst>
                  <a:path w="1580" h="2175" fill="none" extrusionOk="0">
                    <a:moveTo>
                      <a:pt x="899" y="2174"/>
                    </a:moveTo>
                    <a:lnTo>
                      <a:pt x="1579" y="1008"/>
                    </a:lnTo>
                    <a:lnTo>
                      <a:pt x="0"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71" name="Google Shape;371;p14"/>
              <p:cNvSpPr/>
              <p:nvPr/>
            </p:nvSpPr>
            <p:spPr>
              <a:xfrm>
                <a:off x="1049750" y="1628800"/>
                <a:ext cx="65600" cy="43750"/>
              </a:xfrm>
              <a:custGeom>
                <a:avLst/>
                <a:gdLst/>
                <a:ahLst/>
                <a:cxnLst/>
                <a:rect l="l" t="t" r="r" b="b"/>
                <a:pathLst>
                  <a:path w="2624" h="1750" fill="none" extrusionOk="0">
                    <a:moveTo>
                      <a:pt x="2624" y="1750"/>
                    </a:moveTo>
                    <a:lnTo>
                      <a:pt x="0"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72" name="Google Shape;372;p14"/>
              <p:cNvSpPr/>
              <p:nvPr/>
            </p:nvSpPr>
            <p:spPr>
              <a:xfrm>
                <a:off x="1061900" y="1568700"/>
                <a:ext cx="75025" cy="60125"/>
              </a:xfrm>
              <a:custGeom>
                <a:avLst/>
                <a:gdLst/>
                <a:ahLst/>
                <a:cxnLst/>
                <a:rect l="l" t="t" r="r" b="b"/>
                <a:pathLst>
                  <a:path w="3001" h="2405" fill="none" extrusionOk="0">
                    <a:moveTo>
                      <a:pt x="3000" y="2405"/>
                    </a:moveTo>
                    <a:lnTo>
                      <a:pt x="0"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73" name="Google Shape;373;p14"/>
              <p:cNvSpPr/>
              <p:nvPr/>
            </p:nvSpPr>
            <p:spPr>
              <a:xfrm>
                <a:off x="1044575" y="1652500"/>
                <a:ext cx="57725" cy="39800"/>
              </a:xfrm>
              <a:custGeom>
                <a:avLst/>
                <a:gdLst/>
                <a:ahLst/>
                <a:cxnLst/>
                <a:rect l="l" t="t" r="r" b="b"/>
                <a:pathLst>
                  <a:path w="2309" h="1592" fill="none" extrusionOk="0">
                    <a:moveTo>
                      <a:pt x="2308" y="1591"/>
                    </a:moveTo>
                    <a:lnTo>
                      <a:pt x="1"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74" name="Google Shape;374;p14"/>
              <p:cNvSpPr/>
              <p:nvPr/>
            </p:nvSpPr>
            <p:spPr>
              <a:xfrm>
                <a:off x="1030000" y="1723550"/>
                <a:ext cx="52250" cy="90200"/>
              </a:xfrm>
              <a:custGeom>
                <a:avLst/>
                <a:gdLst/>
                <a:ahLst/>
                <a:cxnLst/>
                <a:rect l="l" t="t" r="r" b="b"/>
                <a:pathLst>
                  <a:path w="2090" h="3608" fill="none" extrusionOk="0">
                    <a:moveTo>
                      <a:pt x="1" y="0"/>
                    </a:moveTo>
                    <a:lnTo>
                      <a:pt x="2090" y="1567"/>
                    </a:lnTo>
                    <a:lnTo>
                      <a:pt x="2090" y="2223"/>
                    </a:lnTo>
                    <a:lnTo>
                      <a:pt x="936" y="3522"/>
                    </a:lnTo>
                    <a:lnTo>
                      <a:pt x="147" y="3608"/>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75" name="Google Shape;375;p14"/>
              <p:cNvSpPr/>
              <p:nvPr/>
            </p:nvSpPr>
            <p:spPr>
              <a:xfrm>
                <a:off x="1082225" y="1779100"/>
                <a:ext cx="95375" cy="176150"/>
              </a:xfrm>
              <a:custGeom>
                <a:avLst/>
                <a:gdLst/>
                <a:ahLst/>
                <a:cxnLst/>
                <a:rect l="l" t="t" r="r" b="b"/>
                <a:pathLst>
                  <a:path w="3815" h="7046" fill="none" extrusionOk="0">
                    <a:moveTo>
                      <a:pt x="3815" y="7045"/>
                    </a:moveTo>
                    <a:lnTo>
                      <a:pt x="3705" y="4361"/>
                    </a:lnTo>
                    <a:lnTo>
                      <a:pt x="1592" y="2005"/>
                    </a:lnTo>
                    <a:lnTo>
                      <a:pt x="1094" y="875"/>
                    </a:lnTo>
                    <a:lnTo>
                      <a:pt x="1"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76" name="Google Shape;376;p14"/>
              <p:cNvSpPr/>
              <p:nvPr/>
            </p:nvSpPr>
            <p:spPr>
              <a:xfrm>
                <a:off x="1082225" y="1738725"/>
                <a:ext cx="39500" cy="24025"/>
              </a:xfrm>
              <a:custGeom>
                <a:avLst/>
                <a:gdLst/>
                <a:ahLst/>
                <a:cxnLst/>
                <a:rect l="l" t="t" r="r" b="b"/>
                <a:pathLst>
                  <a:path w="1580" h="961" fill="none" extrusionOk="0">
                    <a:moveTo>
                      <a:pt x="1580" y="1"/>
                    </a:moveTo>
                    <a:lnTo>
                      <a:pt x="839" y="511"/>
                    </a:lnTo>
                    <a:lnTo>
                      <a:pt x="171" y="243"/>
                    </a:lnTo>
                    <a:lnTo>
                      <a:pt x="1" y="96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77" name="Google Shape;377;p14"/>
              <p:cNvSpPr/>
              <p:nvPr/>
            </p:nvSpPr>
            <p:spPr>
              <a:xfrm>
                <a:off x="925250" y="1452700"/>
                <a:ext cx="57100" cy="29775"/>
              </a:xfrm>
              <a:custGeom>
                <a:avLst/>
                <a:gdLst/>
                <a:ahLst/>
                <a:cxnLst/>
                <a:rect l="l" t="t" r="r" b="b"/>
                <a:pathLst>
                  <a:path w="2284" h="1191" fill="none" extrusionOk="0">
                    <a:moveTo>
                      <a:pt x="1" y="0"/>
                    </a:moveTo>
                    <a:lnTo>
                      <a:pt x="2284" y="119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78" name="Google Shape;378;p14"/>
              <p:cNvSpPr/>
              <p:nvPr/>
            </p:nvSpPr>
            <p:spPr>
              <a:xfrm>
                <a:off x="749150" y="1598750"/>
                <a:ext cx="28550" cy="28250"/>
              </a:xfrm>
              <a:custGeom>
                <a:avLst/>
                <a:gdLst/>
                <a:ahLst/>
                <a:cxnLst/>
                <a:rect l="l" t="t" r="r" b="b"/>
                <a:pathLst>
                  <a:path w="1142" h="1130" fill="none" extrusionOk="0">
                    <a:moveTo>
                      <a:pt x="0" y="0"/>
                    </a:moveTo>
                    <a:lnTo>
                      <a:pt x="1142" y="113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79" name="Google Shape;379;p14"/>
              <p:cNvSpPr/>
              <p:nvPr/>
            </p:nvSpPr>
            <p:spPr>
              <a:xfrm>
                <a:off x="658050" y="1577200"/>
                <a:ext cx="424200" cy="450000"/>
              </a:xfrm>
              <a:custGeom>
                <a:avLst/>
                <a:gdLst/>
                <a:ahLst/>
                <a:cxnLst/>
                <a:rect l="l" t="t" r="r" b="b"/>
                <a:pathLst>
                  <a:path w="16968" h="18000" fill="none" extrusionOk="0">
                    <a:moveTo>
                      <a:pt x="0" y="0"/>
                    </a:moveTo>
                    <a:lnTo>
                      <a:pt x="8454" y="7190"/>
                    </a:lnTo>
                    <a:lnTo>
                      <a:pt x="13919" y="13300"/>
                    </a:lnTo>
                    <a:lnTo>
                      <a:pt x="16968" y="1800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80" name="Google Shape;380;p14"/>
              <p:cNvSpPr/>
              <p:nvPr/>
            </p:nvSpPr>
            <p:spPr>
              <a:xfrm>
                <a:off x="991450" y="1923650"/>
                <a:ext cx="37375" cy="122700"/>
              </a:xfrm>
              <a:custGeom>
                <a:avLst/>
                <a:gdLst/>
                <a:ahLst/>
                <a:cxnLst/>
                <a:rect l="l" t="t" r="r" b="b"/>
                <a:pathLst>
                  <a:path w="1495" h="4908" fill="none" extrusionOk="0">
                    <a:moveTo>
                      <a:pt x="1494" y="4907"/>
                    </a:moveTo>
                    <a:lnTo>
                      <a:pt x="0"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81" name="Google Shape;381;p14"/>
              <p:cNvSpPr/>
              <p:nvPr/>
            </p:nvSpPr>
            <p:spPr>
              <a:xfrm>
                <a:off x="967450" y="1946725"/>
                <a:ext cx="45275" cy="104475"/>
              </a:xfrm>
              <a:custGeom>
                <a:avLst/>
                <a:gdLst/>
                <a:ahLst/>
                <a:cxnLst/>
                <a:rect l="l" t="t" r="r" b="b"/>
                <a:pathLst>
                  <a:path w="1811" h="4179" fill="none" extrusionOk="0">
                    <a:moveTo>
                      <a:pt x="1810" y="4178"/>
                    </a:moveTo>
                    <a:lnTo>
                      <a:pt x="1"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82" name="Google Shape;382;p14"/>
              <p:cNvSpPr/>
              <p:nvPr/>
            </p:nvSpPr>
            <p:spPr>
              <a:xfrm>
                <a:off x="633150" y="1615150"/>
                <a:ext cx="345875" cy="320350"/>
              </a:xfrm>
              <a:custGeom>
                <a:avLst/>
                <a:gdLst/>
                <a:ahLst/>
                <a:cxnLst/>
                <a:rect l="l" t="t" r="r" b="b"/>
                <a:pathLst>
                  <a:path w="13835" h="12814" fill="none" extrusionOk="0">
                    <a:moveTo>
                      <a:pt x="13834" y="12814"/>
                    </a:moveTo>
                    <a:lnTo>
                      <a:pt x="9936" y="8587"/>
                    </a:lnTo>
                    <a:lnTo>
                      <a:pt x="6061" y="5247"/>
                    </a:lnTo>
                    <a:lnTo>
                      <a:pt x="3996" y="3523"/>
                    </a:lnTo>
                    <a:lnTo>
                      <a:pt x="0"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83" name="Google Shape;383;p14"/>
              <p:cNvSpPr/>
              <p:nvPr/>
            </p:nvSpPr>
            <p:spPr>
              <a:xfrm>
                <a:off x="608550" y="1650375"/>
                <a:ext cx="316725" cy="319750"/>
              </a:xfrm>
              <a:custGeom>
                <a:avLst/>
                <a:gdLst/>
                <a:ahLst/>
                <a:cxnLst/>
                <a:rect l="l" t="t" r="r" b="b"/>
                <a:pathLst>
                  <a:path w="12669" h="12790" fill="none" extrusionOk="0">
                    <a:moveTo>
                      <a:pt x="1" y="0"/>
                    </a:moveTo>
                    <a:lnTo>
                      <a:pt x="4057" y="3680"/>
                    </a:lnTo>
                    <a:lnTo>
                      <a:pt x="9535" y="8842"/>
                    </a:lnTo>
                    <a:lnTo>
                      <a:pt x="12669" y="12789"/>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84" name="Google Shape;384;p14"/>
              <p:cNvSpPr/>
              <p:nvPr/>
            </p:nvSpPr>
            <p:spPr>
              <a:xfrm>
                <a:off x="675650" y="1781850"/>
                <a:ext cx="299125" cy="281500"/>
              </a:xfrm>
              <a:custGeom>
                <a:avLst/>
                <a:gdLst/>
                <a:ahLst/>
                <a:cxnLst/>
                <a:rect l="l" t="t" r="r" b="b"/>
                <a:pathLst>
                  <a:path w="11965" h="11260" fill="none" extrusionOk="0">
                    <a:moveTo>
                      <a:pt x="11964" y="11259"/>
                    </a:moveTo>
                    <a:lnTo>
                      <a:pt x="8223" y="8113"/>
                    </a:lnTo>
                    <a:lnTo>
                      <a:pt x="1373" y="1190"/>
                    </a:lnTo>
                    <a:lnTo>
                      <a:pt x="1"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85" name="Google Shape;385;p14"/>
              <p:cNvSpPr/>
              <p:nvPr/>
            </p:nvSpPr>
            <p:spPr>
              <a:xfrm>
                <a:off x="585775" y="1682250"/>
                <a:ext cx="100225" cy="87775"/>
              </a:xfrm>
              <a:custGeom>
                <a:avLst/>
                <a:gdLst/>
                <a:ahLst/>
                <a:cxnLst/>
                <a:rect l="l" t="t" r="r" b="b"/>
                <a:pathLst>
                  <a:path w="4009" h="3511" fill="none" extrusionOk="0">
                    <a:moveTo>
                      <a:pt x="4009" y="3511"/>
                    </a:moveTo>
                    <a:lnTo>
                      <a:pt x="1"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86" name="Google Shape;386;p14"/>
              <p:cNvSpPr/>
              <p:nvPr/>
            </p:nvSpPr>
            <p:spPr>
              <a:xfrm>
                <a:off x="731525" y="1835275"/>
                <a:ext cx="77150" cy="83525"/>
              </a:xfrm>
              <a:custGeom>
                <a:avLst/>
                <a:gdLst/>
                <a:ahLst/>
                <a:cxnLst/>
                <a:rect l="l" t="t" r="r" b="b"/>
                <a:pathLst>
                  <a:path w="3086" h="3341" fill="none" extrusionOk="0">
                    <a:moveTo>
                      <a:pt x="3086" y="1"/>
                    </a:moveTo>
                    <a:lnTo>
                      <a:pt x="1" y="334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87" name="Google Shape;387;p14"/>
              <p:cNvSpPr/>
              <p:nvPr/>
            </p:nvSpPr>
            <p:spPr>
              <a:xfrm>
                <a:off x="723625" y="1800375"/>
                <a:ext cx="71700" cy="49200"/>
              </a:xfrm>
              <a:custGeom>
                <a:avLst/>
                <a:gdLst/>
                <a:ahLst/>
                <a:cxnLst/>
                <a:rect l="l" t="t" r="r" b="b"/>
                <a:pathLst>
                  <a:path w="2868" h="1968" fill="none" extrusionOk="0">
                    <a:moveTo>
                      <a:pt x="1" y="0"/>
                    </a:moveTo>
                    <a:lnTo>
                      <a:pt x="2867" y="1968"/>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88" name="Google Shape;388;p14"/>
              <p:cNvSpPr/>
              <p:nvPr/>
            </p:nvSpPr>
            <p:spPr>
              <a:xfrm>
                <a:off x="736375" y="1725050"/>
                <a:ext cx="238400" cy="245075"/>
              </a:xfrm>
              <a:custGeom>
                <a:avLst/>
                <a:gdLst/>
                <a:ahLst/>
                <a:cxnLst/>
                <a:rect l="l" t="t" r="r" b="b"/>
                <a:pathLst>
                  <a:path w="9536" h="9803" fill="none" extrusionOk="0">
                    <a:moveTo>
                      <a:pt x="9535" y="1"/>
                    </a:moveTo>
                    <a:lnTo>
                      <a:pt x="6717" y="2831"/>
                    </a:lnTo>
                    <a:lnTo>
                      <a:pt x="5807" y="4191"/>
                    </a:lnTo>
                    <a:lnTo>
                      <a:pt x="4422" y="5855"/>
                    </a:lnTo>
                    <a:lnTo>
                      <a:pt x="3062" y="7628"/>
                    </a:lnTo>
                    <a:lnTo>
                      <a:pt x="1" y="9802"/>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89" name="Google Shape;389;p14"/>
              <p:cNvSpPr/>
              <p:nvPr/>
            </p:nvSpPr>
            <p:spPr>
              <a:xfrm>
                <a:off x="812300" y="1946725"/>
                <a:ext cx="31300" cy="57100"/>
              </a:xfrm>
              <a:custGeom>
                <a:avLst/>
                <a:gdLst/>
                <a:ahLst/>
                <a:cxnLst/>
                <a:rect l="l" t="t" r="r" b="b"/>
                <a:pathLst>
                  <a:path w="1252" h="2284" fill="none" extrusionOk="0">
                    <a:moveTo>
                      <a:pt x="1251" y="0"/>
                    </a:moveTo>
                    <a:lnTo>
                      <a:pt x="0" y="1215"/>
                    </a:lnTo>
                    <a:lnTo>
                      <a:pt x="523" y="2284"/>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0" name="Google Shape;390;p14"/>
              <p:cNvSpPr/>
              <p:nvPr/>
            </p:nvSpPr>
            <p:spPr>
              <a:xfrm>
                <a:off x="839025" y="1999250"/>
                <a:ext cx="30375" cy="95975"/>
              </a:xfrm>
              <a:custGeom>
                <a:avLst/>
                <a:gdLst/>
                <a:ahLst/>
                <a:cxnLst/>
                <a:rect l="l" t="t" r="r" b="b"/>
                <a:pathLst>
                  <a:path w="1215" h="3839" fill="none" extrusionOk="0">
                    <a:moveTo>
                      <a:pt x="0" y="0"/>
                    </a:moveTo>
                    <a:lnTo>
                      <a:pt x="1215" y="3838"/>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1" name="Google Shape;391;p14"/>
              <p:cNvSpPr/>
              <p:nvPr/>
            </p:nvSpPr>
            <p:spPr>
              <a:xfrm>
                <a:off x="893975" y="1995900"/>
                <a:ext cx="118750" cy="291825"/>
              </a:xfrm>
              <a:custGeom>
                <a:avLst/>
                <a:gdLst/>
                <a:ahLst/>
                <a:cxnLst/>
                <a:rect l="l" t="t" r="r" b="b"/>
                <a:pathLst>
                  <a:path w="4750" h="11673" fill="none" extrusionOk="0">
                    <a:moveTo>
                      <a:pt x="1" y="1"/>
                    </a:moveTo>
                    <a:lnTo>
                      <a:pt x="1021" y="3377"/>
                    </a:lnTo>
                    <a:lnTo>
                      <a:pt x="3511" y="8041"/>
                    </a:lnTo>
                    <a:lnTo>
                      <a:pt x="4749" y="11673"/>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2" name="Google Shape;392;p14"/>
              <p:cNvSpPr/>
              <p:nvPr/>
            </p:nvSpPr>
            <p:spPr>
              <a:xfrm>
                <a:off x="893975" y="1894500"/>
                <a:ext cx="47100" cy="36150"/>
              </a:xfrm>
              <a:custGeom>
                <a:avLst/>
                <a:gdLst/>
                <a:ahLst/>
                <a:cxnLst/>
                <a:rect l="l" t="t" r="r" b="b"/>
                <a:pathLst>
                  <a:path w="1884" h="1446" fill="none" extrusionOk="0">
                    <a:moveTo>
                      <a:pt x="1" y="1446"/>
                    </a:moveTo>
                    <a:lnTo>
                      <a:pt x="1883"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3" name="Google Shape;393;p14"/>
              <p:cNvSpPr/>
              <p:nvPr/>
            </p:nvSpPr>
            <p:spPr>
              <a:xfrm>
                <a:off x="927675" y="1779100"/>
                <a:ext cx="62275" cy="43150"/>
              </a:xfrm>
              <a:custGeom>
                <a:avLst/>
                <a:gdLst/>
                <a:ahLst/>
                <a:cxnLst/>
                <a:rect l="l" t="t" r="r" b="b"/>
                <a:pathLst>
                  <a:path w="2491" h="1726" fill="none" extrusionOk="0">
                    <a:moveTo>
                      <a:pt x="2491" y="1"/>
                    </a:moveTo>
                    <a:lnTo>
                      <a:pt x="1" y="1726"/>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4" name="Google Shape;394;p14"/>
              <p:cNvSpPr/>
              <p:nvPr/>
            </p:nvSpPr>
            <p:spPr>
              <a:xfrm>
                <a:off x="958950" y="1779100"/>
                <a:ext cx="65000" cy="43150"/>
              </a:xfrm>
              <a:custGeom>
                <a:avLst/>
                <a:gdLst/>
                <a:ahLst/>
                <a:cxnLst/>
                <a:rect l="l" t="t" r="r" b="b"/>
                <a:pathLst>
                  <a:path w="2600" h="1726" fill="none" extrusionOk="0">
                    <a:moveTo>
                      <a:pt x="1" y="1726"/>
                    </a:moveTo>
                    <a:lnTo>
                      <a:pt x="2600"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5" name="Google Shape;395;p14"/>
              <p:cNvSpPr/>
              <p:nvPr/>
            </p:nvSpPr>
            <p:spPr>
              <a:xfrm>
                <a:off x="954100" y="1802175"/>
                <a:ext cx="77750" cy="49825"/>
              </a:xfrm>
              <a:custGeom>
                <a:avLst/>
                <a:gdLst/>
                <a:ahLst/>
                <a:cxnLst/>
                <a:rect l="l" t="t" r="r" b="b"/>
                <a:pathLst>
                  <a:path w="3110" h="1993" fill="none" extrusionOk="0">
                    <a:moveTo>
                      <a:pt x="0" y="1993"/>
                    </a:moveTo>
                    <a:lnTo>
                      <a:pt x="3110"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6" name="Google Shape;396;p14"/>
              <p:cNvSpPr/>
              <p:nvPr/>
            </p:nvSpPr>
            <p:spPr>
              <a:xfrm>
                <a:off x="985375" y="1835275"/>
                <a:ext cx="56800" cy="51650"/>
              </a:xfrm>
              <a:custGeom>
                <a:avLst/>
                <a:gdLst/>
                <a:ahLst/>
                <a:cxnLst/>
                <a:rect l="l" t="t" r="r" b="b"/>
                <a:pathLst>
                  <a:path w="2272" h="2066" fill="none" extrusionOk="0">
                    <a:moveTo>
                      <a:pt x="0" y="2066"/>
                    </a:moveTo>
                    <a:lnTo>
                      <a:pt x="2272"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7" name="Google Shape;397;p14"/>
              <p:cNvSpPr/>
              <p:nvPr/>
            </p:nvSpPr>
            <p:spPr>
              <a:xfrm>
                <a:off x="869375" y="1684075"/>
                <a:ext cx="65925" cy="72900"/>
              </a:xfrm>
              <a:custGeom>
                <a:avLst/>
                <a:gdLst/>
                <a:ahLst/>
                <a:cxnLst/>
                <a:rect l="l" t="t" r="r" b="b"/>
                <a:pathLst>
                  <a:path w="2637" h="2916" fill="none" extrusionOk="0">
                    <a:moveTo>
                      <a:pt x="1" y="2915"/>
                    </a:moveTo>
                    <a:lnTo>
                      <a:pt x="2636"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8" name="Google Shape;398;p14"/>
              <p:cNvSpPr/>
              <p:nvPr/>
            </p:nvSpPr>
            <p:spPr>
              <a:xfrm>
                <a:off x="921000" y="1999250"/>
                <a:ext cx="68950" cy="18850"/>
              </a:xfrm>
              <a:custGeom>
                <a:avLst/>
                <a:gdLst/>
                <a:ahLst/>
                <a:cxnLst/>
                <a:rect l="l" t="t" r="r" b="b"/>
                <a:pathLst>
                  <a:path w="2758" h="754" fill="none" extrusionOk="0">
                    <a:moveTo>
                      <a:pt x="1" y="753"/>
                    </a:moveTo>
                    <a:lnTo>
                      <a:pt x="2758"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9" name="Google Shape;399;p14"/>
              <p:cNvSpPr/>
              <p:nvPr/>
            </p:nvSpPr>
            <p:spPr>
              <a:xfrm>
                <a:off x="941050" y="2012925"/>
                <a:ext cx="7300" cy="28550"/>
              </a:xfrm>
              <a:custGeom>
                <a:avLst/>
                <a:gdLst/>
                <a:ahLst/>
                <a:cxnLst/>
                <a:rect l="l" t="t" r="r" b="b"/>
                <a:pathLst>
                  <a:path w="292" h="1142" fill="none" extrusionOk="0">
                    <a:moveTo>
                      <a:pt x="292" y="1142"/>
                    </a:moveTo>
                    <a:lnTo>
                      <a:pt x="0"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00" name="Google Shape;400;p14"/>
              <p:cNvSpPr/>
              <p:nvPr/>
            </p:nvSpPr>
            <p:spPr>
              <a:xfrm>
                <a:off x="1060375" y="1847725"/>
                <a:ext cx="51950" cy="46800"/>
              </a:xfrm>
              <a:custGeom>
                <a:avLst/>
                <a:gdLst/>
                <a:ahLst/>
                <a:cxnLst/>
                <a:rect l="l" t="t" r="r" b="b"/>
                <a:pathLst>
                  <a:path w="2078" h="1872" fill="none" extrusionOk="0">
                    <a:moveTo>
                      <a:pt x="2077" y="1"/>
                    </a:moveTo>
                    <a:lnTo>
                      <a:pt x="0" y="187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01" name="Google Shape;401;p14"/>
              <p:cNvSpPr/>
              <p:nvPr/>
            </p:nvSpPr>
            <p:spPr>
              <a:xfrm>
                <a:off x="1066450" y="1867175"/>
                <a:ext cx="88675" cy="48300"/>
              </a:xfrm>
              <a:custGeom>
                <a:avLst/>
                <a:gdLst/>
                <a:ahLst/>
                <a:cxnLst/>
                <a:rect l="l" t="t" r="r" b="b"/>
                <a:pathLst>
                  <a:path w="3547" h="1932" fill="none" extrusionOk="0">
                    <a:moveTo>
                      <a:pt x="1433" y="668"/>
                    </a:moveTo>
                    <a:lnTo>
                      <a:pt x="0" y="1931"/>
                    </a:lnTo>
                    <a:lnTo>
                      <a:pt x="1834" y="1701"/>
                    </a:lnTo>
                    <a:lnTo>
                      <a:pt x="3547"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02" name="Google Shape;402;p14"/>
              <p:cNvSpPr/>
              <p:nvPr/>
            </p:nvSpPr>
            <p:spPr>
              <a:xfrm>
                <a:off x="1077975" y="1922425"/>
                <a:ext cx="98400" cy="32825"/>
              </a:xfrm>
              <a:custGeom>
                <a:avLst/>
                <a:gdLst/>
                <a:ahLst/>
                <a:cxnLst/>
                <a:rect l="l" t="t" r="r" b="b"/>
                <a:pathLst>
                  <a:path w="3936" h="1313" fill="none" extrusionOk="0">
                    <a:moveTo>
                      <a:pt x="1" y="1312"/>
                    </a:moveTo>
                    <a:lnTo>
                      <a:pt x="1373" y="1"/>
                    </a:lnTo>
                    <a:lnTo>
                      <a:pt x="2357" y="972"/>
                    </a:lnTo>
                    <a:lnTo>
                      <a:pt x="3268" y="1"/>
                    </a:lnTo>
                    <a:lnTo>
                      <a:pt x="3936" y="45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03" name="Google Shape;403;p14"/>
              <p:cNvSpPr/>
              <p:nvPr/>
            </p:nvSpPr>
            <p:spPr>
              <a:xfrm>
                <a:off x="511075" y="1768775"/>
                <a:ext cx="200750" cy="275750"/>
              </a:xfrm>
              <a:custGeom>
                <a:avLst/>
                <a:gdLst/>
                <a:ahLst/>
                <a:cxnLst/>
                <a:rect l="l" t="t" r="r" b="b"/>
                <a:pathLst>
                  <a:path w="8030" h="11030" fill="none" extrusionOk="0">
                    <a:moveTo>
                      <a:pt x="8029" y="11029"/>
                    </a:moveTo>
                    <a:lnTo>
                      <a:pt x="4191" y="5054"/>
                    </a:lnTo>
                    <a:lnTo>
                      <a:pt x="1" y="1"/>
                    </a:lnTo>
                    <a:lnTo>
                      <a:pt x="232" y="2952"/>
                    </a:lnTo>
                    <a:lnTo>
                      <a:pt x="1689" y="7337"/>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04" name="Google Shape;404;p14"/>
              <p:cNvSpPr/>
              <p:nvPr/>
            </p:nvSpPr>
            <p:spPr>
              <a:xfrm>
                <a:off x="536900" y="1967075"/>
                <a:ext cx="96275" cy="65900"/>
              </a:xfrm>
              <a:custGeom>
                <a:avLst/>
                <a:gdLst/>
                <a:ahLst/>
                <a:cxnLst/>
                <a:rect l="l" t="t" r="r" b="b"/>
                <a:pathLst>
                  <a:path w="3851" h="2636" fill="none" extrusionOk="0">
                    <a:moveTo>
                      <a:pt x="0" y="0"/>
                    </a:moveTo>
                    <a:lnTo>
                      <a:pt x="2247" y="2636"/>
                    </a:lnTo>
                    <a:lnTo>
                      <a:pt x="3850" y="147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05" name="Google Shape;405;p14"/>
              <p:cNvSpPr/>
              <p:nvPr/>
            </p:nvSpPr>
            <p:spPr>
              <a:xfrm>
                <a:off x="376575" y="1735075"/>
                <a:ext cx="299100" cy="324025"/>
              </a:xfrm>
              <a:custGeom>
                <a:avLst/>
                <a:gdLst/>
                <a:ahLst/>
                <a:cxnLst/>
                <a:rect l="l" t="t" r="r" b="b"/>
                <a:pathLst>
                  <a:path w="11964" h="12961" fill="none" extrusionOk="0">
                    <a:moveTo>
                      <a:pt x="11964" y="12960"/>
                    </a:moveTo>
                    <a:lnTo>
                      <a:pt x="8162" y="7701"/>
                    </a:lnTo>
                    <a:lnTo>
                      <a:pt x="6158" y="4677"/>
                    </a:lnTo>
                    <a:lnTo>
                      <a:pt x="3280" y="2369"/>
                    </a:lnTo>
                    <a:lnTo>
                      <a:pt x="0"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06" name="Google Shape;406;p14"/>
              <p:cNvSpPr/>
              <p:nvPr/>
            </p:nvSpPr>
            <p:spPr>
              <a:xfrm>
                <a:off x="551475" y="2046925"/>
                <a:ext cx="20975" cy="12175"/>
              </a:xfrm>
              <a:custGeom>
                <a:avLst/>
                <a:gdLst/>
                <a:ahLst/>
                <a:cxnLst/>
                <a:rect l="l" t="t" r="r" b="b"/>
                <a:pathLst>
                  <a:path w="839" h="487" fill="none" extrusionOk="0">
                    <a:moveTo>
                      <a:pt x="838" y="0"/>
                    </a:moveTo>
                    <a:lnTo>
                      <a:pt x="0" y="486"/>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07" name="Google Shape;407;p14"/>
              <p:cNvSpPr/>
              <p:nvPr/>
            </p:nvSpPr>
            <p:spPr>
              <a:xfrm>
                <a:off x="386900" y="1915450"/>
                <a:ext cx="201325" cy="194950"/>
              </a:xfrm>
              <a:custGeom>
                <a:avLst/>
                <a:gdLst/>
                <a:ahLst/>
                <a:cxnLst/>
                <a:rect l="l" t="t" r="r" b="b"/>
                <a:pathLst>
                  <a:path w="8053" h="7798" fill="none" extrusionOk="0">
                    <a:moveTo>
                      <a:pt x="8053" y="7798"/>
                    </a:moveTo>
                    <a:lnTo>
                      <a:pt x="4616" y="3316"/>
                    </a:lnTo>
                    <a:lnTo>
                      <a:pt x="0"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08" name="Google Shape;408;p14"/>
              <p:cNvSpPr/>
              <p:nvPr/>
            </p:nvSpPr>
            <p:spPr>
              <a:xfrm>
                <a:off x="326175" y="1851975"/>
                <a:ext cx="230775" cy="290325"/>
              </a:xfrm>
              <a:custGeom>
                <a:avLst/>
                <a:gdLst/>
                <a:ahLst/>
                <a:cxnLst/>
                <a:rect l="l" t="t" r="r" b="b"/>
                <a:pathLst>
                  <a:path w="9231" h="11613" fill="none" extrusionOk="0">
                    <a:moveTo>
                      <a:pt x="0" y="1"/>
                    </a:moveTo>
                    <a:lnTo>
                      <a:pt x="2612" y="3268"/>
                    </a:lnTo>
                    <a:lnTo>
                      <a:pt x="4433" y="5891"/>
                    </a:lnTo>
                    <a:lnTo>
                      <a:pt x="9231" y="11612"/>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09" name="Google Shape;409;p14"/>
              <p:cNvSpPr/>
              <p:nvPr/>
            </p:nvSpPr>
            <p:spPr>
              <a:xfrm>
                <a:off x="334075" y="2034775"/>
                <a:ext cx="128450" cy="16425"/>
              </a:xfrm>
              <a:custGeom>
                <a:avLst/>
                <a:gdLst/>
                <a:ahLst/>
                <a:cxnLst/>
                <a:rect l="l" t="t" r="r" b="b"/>
                <a:pathLst>
                  <a:path w="5138" h="657" fill="none" extrusionOk="0">
                    <a:moveTo>
                      <a:pt x="0" y="656"/>
                    </a:moveTo>
                    <a:lnTo>
                      <a:pt x="5138"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10" name="Google Shape;410;p14"/>
              <p:cNvSpPr/>
              <p:nvPr/>
            </p:nvSpPr>
            <p:spPr>
              <a:xfrm>
                <a:off x="306725" y="1995900"/>
                <a:ext cx="120275" cy="90225"/>
              </a:xfrm>
              <a:custGeom>
                <a:avLst/>
                <a:gdLst/>
                <a:ahLst/>
                <a:cxnLst/>
                <a:rect l="l" t="t" r="r" b="b"/>
                <a:pathLst>
                  <a:path w="4811" h="3609" fill="none" extrusionOk="0">
                    <a:moveTo>
                      <a:pt x="4811" y="3608"/>
                    </a:moveTo>
                    <a:lnTo>
                      <a:pt x="1"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11" name="Google Shape;411;p14"/>
              <p:cNvSpPr/>
              <p:nvPr/>
            </p:nvSpPr>
            <p:spPr>
              <a:xfrm>
                <a:off x="306725" y="1756950"/>
                <a:ext cx="219275" cy="210150"/>
              </a:xfrm>
              <a:custGeom>
                <a:avLst/>
                <a:gdLst/>
                <a:ahLst/>
                <a:cxnLst/>
                <a:rect l="l" t="t" r="r" b="b"/>
                <a:pathLst>
                  <a:path w="8771" h="8406" fill="none" extrusionOk="0">
                    <a:moveTo>
                      <a:pt x="1" y="8405"/>
                    </a:moveTo>
                    <a:lnTo>
                      <a:pt x="3669" y="5891"/>
                    </a:lnTo>
                    <a:lnTo>
                      <a:pt x="8770"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12" name="Google Shape;412;p14"/>
              <p:cNvSpPr/>
              <p:nvPr/>
            </p:nvSpPr>
            <p:spPr>
              <a:xfrm>
                <a:off x="360475" y="1815850"/>
                <a:ext cx="81100" cy="78675"/>
              </a:xfrm>
              <a:custGeom>
                <a:avLst/>
                <a:gdLst/>
                <a:ahLst/>
                <a:cxnLst/>
                <a:rect l="l" t="t" r="r" b="b"/>
                <a:pathLst>
                  <a:path w="3244" h="3147" fill="none" extrusionOk="0">
                    <a:moveTo>
                      <a:pt x="1" y="3146"/>
                    </a:moveTo>
                    <a:lnTo>
                      <a:pt x="3244"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13" name="Google Shape;413;p14"/>
              <p:cNvSpPr/>
              <p:nvPr/>
            </p:nvSpPr>
            <p:spPr>
              <a:xfrm>
                <a:off x="341650" y="1824950"/>
                <a:ext cx="50425" cy="45875"/>
              </a:xfrm>
              <a:custGeom>
                <a:avLst/>
                <a:gdLst/>
                <a:ahLst/>
                <a:cxnLst/>
                <a:rect l="l" t="t" r="r" b="b"/>
                <a:pathLst>
                  <a:path w="2017" h="1835" fill="none" extrusionOk="0">
                    <a:moveTo>
                      <a:pt x="1" y="1835"/>
                    </a:moveTo>
                    <a:lnTo>
                      <a:pt x="2017"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14" name="Google Shape;414;p14"/>
              <p:cNvSpPr/>
              <p:nvPr/>
            </p:nvSpPr>
            <p:spPr>
              <a:xfrm>
                <a:off x="306725" y="1737200"/>
                <a:ext cx="109950" cy="98100"/>
              </a:xfrm>
              <a:custGeom>
                <a:avLst/>
                <a:gdLst/>
                <a:ahLst/>
                <a:cxnLst/>
                <a:rect l="l" t="t" r="r" b="b"/>
                <a:pathLst>
                  <a:path w="4398" h="3924" fill="none" extrusionOk="0">
                    <a:moveTo>
                      <a:pt x="4398" y="1"/>
                    </a:moveTo>
                    <a:lnTo>
                      <a:pt x="1" y="3924"/>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15" name="Google Shape;415;p14"/>
              <p:cNvSpPr/>
              <p:nvPr/>
            </p:nvSpPr>
            <p:spPr>
              <a:xfrm>
                <a:off x="306725" y="1684075"/>
                <a:ext cx="94175" cy="51325"/>
              </a:xfrm>
              <a:custGeom>
                <a:avLst/>
                <a:gdLst/>
                <a:ahLst/>
                <a:cxnLst/>
                <a:rect l="l" t="t" r="r" b="b"/>
                <a:pathLst>
                  <a:path w="3767" h="2053" fill="none" extrusionOk="0">
                    <a:moveTo>
                      <a:pt x="3766" y="2053"/>
                    </a:moveTo>
                    <a:lnTo>
                      <a:pt x="2794" y="1008"/>
                    </a:lnTo>
                    <a:lnTo>
                      <a:pt x="1"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16" name="Google Shape;416;p14"/>
              <p:cNvSpPr/>
              <p:nvPr/>
            </p:nvSpPr>
            <p:spPr>
              <a:xfrm>
                <a:off x="306725" y="1497025"/>
                <a:ext cx="185250" cy="208925"/>
              </a:xfrm>
              <a:custGeom>
                <a:avLst/>
                <a:gdLst/>
                <a:ahLst/>
                <a:cxnLst/>
                <a:rect l="l" t="t" r="r" b="b"/>
                <a:pathLst>
                  <a:path w="7410" h="8357" fill="none" extrusionOk="0">
                    <a:moveTo>
                      <a:pt x="1" y="8357"/>
                    </a:moveTo>
                    <a:lnTo>
                      <a:pt x="4592" y="2563"/>
                    </a:lnTo>
                    <a:lnTo>
                      <a:pt x="7410"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17" name="Google Shape;417;p14"/>
              <p:cNvSpPr/>
              <p:nvPr/>
            </p:nvSpPr>
            <p:spPr>
              <a:xfrm>
                <a:off x="519275" y="1382850"/>
                <a:ext cx="140625" cy="137900"/>
              </a:xfrm>
              <a:custGeom>
                <a:avLst/>
                <a:gdLst/>
                <a:ahLst/>
                <a:cxnLst/>
                <a:rect l="l" t="t" r="r" b="b"/>
                <a:pathLst>
                  <a:path w="5625" h="5516" fill="none" extrusionOk="0">
                    <a:moveTo>
                      <a:pt x="2588" y="1"/>
                    </a:moveTo>
                    <a:lnTo>
                      <a:pt x="1" y="3147"/>
                    </a:lnTo>
                    <a:lnTo>
                      <a:pt x="2126" y="5515"/>
                    </a:lnTo>
                    <a:lnTo>
                      <a:pt x="5624" y="249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18" name="Google Shape;418;p14"/>
              <p:cNvSpPr/>
              <p:nvPr/>
            </p:nvSpPr>
            <p:spPr>
              <a:xfrm>
                <a:off x="600975" y="1437525"/>
                <a:ext cx="92325" cy="82900"/>
              </a:xfrm>
              <a:custGeom>
                <a:avLst/>
                <a:gdLst/>
                <a:ahLst/>
                <a:cxnLst/>
                <a:rect l="l" t="t" r="r" b="b"/>
                <a:pathLst>
                  <a:path w="3693" h="3316" fill="none" extrusionOk="0">
                    <a:moveTo>
                      <a:pt x="3692" y="3316"/>
                    </a:moveTo>
                    <a:lnTo>
                      <a:pt x="0"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19" name="Google Shape;419;p14"/>
              <p:cNvSpPr/>
              <p:nvPr/>
            </p:nvSpPr>
            <p:spPr>
              <a:xfrm>
                <a:off x="547825" y="1426575"/>
                <a:ext cx="112075" cy="50450"/>
              </a:xfrm>
              <a:custGeom>
                <a:avLst/>
                <a:gdLst/>
                <a:ahLst/>
                <a:cxnLst/>
                <a:rect l="l" t="t" r="r" b="b"/>
                <a:pathLst>
                  <a:path w="4483" h="2018" fill="none" extrusionOk="0">
                    <a:moveTo>
                      <a:pt x="1" y="1"/>
                    </a:moveTo>
                    <a:lnTo>
                      <a:pt x="1446" y="1823"/>
                    </a:lnTo>
                    <a:lnTo>
                      <a:pt x="4482" y="2017"/>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20" name="Google Shape;420;p14"/>
              <p:cNvSpPr/>
              <p:nvPr/>
            </p:nvSpPr>
            <p:spPr>
              <a:xfrm>
                <a:off x="498025" y="1363725"/>
                <a:ext cx="63500" cy="62875"/>
              </a:xfrm>
              <a:custGeom>
                <a:avLst/>
                <a:gdLst/>
                <a:ahLst/>
                <a:cxnLst/>
                <a:rect l="l" t="t" r="r" b="b"/>
                <a:pathLst>
                  <a:path w="2540" h="2515" fill="none" extrusionOk="0">
                    <a:moveTo>
                      <a:pt x="1264" y="1"/>
                    </a:moveTo>
                    <a:lnTo>
                      <a:pt x="1" y="1252"/>
                    </a:lnTo>
                    <a:lnTo>
                      <a:pt x="1264" y="2515"/>
                    </a:lnTo>
                    <a:lnTo>
                      <a:pt x="2539" y="1179"/>
                    </a:lnTo>
                    <a:close/>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21" name="Google Shape;421;p14"/>
              <p:cNvSpPr/>
              <p:nvPr/>
            </p:nvSpPr>
            <p:spPr>
              <a:xfrm>
                <a:off x="306725" y="1238625"/>
                <a:ext cx="71400" cy="45575"/>
              </a:xfrm>
              <a:custGeom>
                <a:avLst/>
                <a:gdLst/>
                <a:ahLst/>
                <a:cxnLst/>
                <a:rect l="l" t="t" r="r" b="b"/>
                <a:pathLst>
                  <a:path w="2856" h="1823" fill="none" extrusionOk="0">
                    <a:moveTo>
                      <a:pt x="1" y="1823"/>
                    </a:moveTo>
                    <a:lnTo>
                      <a:pt x="2855"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22" name="Google Shape;422;p14"/>
              <p:cNvSpPr/>
              <p:nvPr/>
            </p:nvSpPr>
            <p:spPr>
              <a:xfrm>
                <a:off x="387800" y="1616975"/>
                <a:ext cx="201950" cy="118125"/>
              </a:xfrm>
              <a:custGeom>
                <a:avLst/>
                <a:gdLst/>
                <a:ahLst/>
                <a:cxnLst/>
                <a:rect l="l" t="t" r="r" b="b"/>
                <a:pathLst>
                  <a:path w="8078" h="4725" fill="none" extrusionOk="0">
                    <a:moveTo>
                      <a:pt x="8078" y="2405"/>
                    </a:moveTo>
                    <a:lnTo>
                      <a:pt x="4167" y="0"/>
                    </a:lnTo>
                    <a:lnTo>
                      <a:pt x="1" y="4725"/>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23" name="Google Shape;423;p14"/>
              <p:cNvSpPr/>
              <p:nvPr/>
            </p:nvSpPr>
            <p:spPr>
              <a:xfrm>
                <a:off x="355925" y="1644000"/>
                <a:ext cx="107200" cy="100225"/>
              </a:xfrm>
              <a:custGeom>
                <a:avLst/>
                <a:gdLst/>
                <a:ahLst/>
                <a:cxnLst/>
                <a:rect l="l" t="t" r="r" b="b"/>
                <a:pathLst>
                  <a:path w="4288" h="4009" fill="none" extrusionOk="0">
                    <a:moveTo>
                      <a:pt x="1" y="0"/>
                    </a:moveTo>
                    <a:lnTo>
                      <a:pt x="4288" y="4008"/>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24" name="Google Shape;424;p14"/>
              <p:cNvSpPr/>
              <p:nvPr/>
            </p:nvSpPr>
            <p:spPr>
              <a:xfrm>
                <a:off x="366850" y="1515550"/>
                <a:ext cx="174625" cy="178575"/>
              </a:xfrm>
              <a:custGeom>
                <a:avLst/>
                <a:gdLst/>
                <a:ahLst/>
                <a:cxnLst/>
                <a:rect l="l" t="t" r="r" b="b"/>
                <a:pathLst>
                  <a:path w="6985" h="7143" fill="none" extrusionOk="0">
                    <a:moveTo>
                      <a:pt x="6365" y="7142"/>
                    </a:moveTo>
                    <a:lnTo>
                      <a:pt x="6984" y="5879"/>
                    </a:lnTo>
                    <a:lnTo>
                      <a:pt x="5005" y="4057"/>
                    </a:lnTo>
                    <a:lnTo>
                      <a:pt x="1"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25" name="Google Shape;425;p14"/>
              <p:cNvSpPr/>
              <p:nvPr/>
            </p:nvSpPr>
            <p:spPr>
              <a:xfrm>
                <a:off x="456725" y="1897225"/>
                <a:ext cx="44975" cy="43150"/>
              </a:xfrm>
              <a:custGeom>
                <a:avLst/>
                <a:gdLst/>
                <a:ahLst/>
                <a:cxnLst/>
                <a:rect l="l" t="t" r="r" b="b"/>
                <a:pathLst>
                  <a:path w="1799" h="1726" fill="none" extrusionOk="0">
                    <a:moveTo>
                      <a:pt x="1" y="863"/>
                    </a:moveTo>
                    <a:lnTo>
                      <a:pt x="802" y="1725"/>
                    </a:lnTo>
                    <a:lnTo>
                      <a:pt x="1798" y="863"/>
                    </a:lnTo>
                    <a:lnTo>
                      <a:pt x="900"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26" name="Google Shape;426;p14"/>
              <p:cNvSpPr/>
              <p:nvPr/>
            </p:nvSpPr>
            <p:spPr>
              <a:xfrm>
                <a:off x="470700" y="1912700"/>
                <a:ext cx="17950" cy="17350"/>
              </a:xfrm>
              <a:custGeom>
                <a:avLst/>
                <a:gdLst/>
                <a:ahLst/>
                <a:cxnLst/>
                <a:rect l="l" t="t" r="r" b="b"/>
                <a:pathLst>
                  <a:path w="718" h="694" fill="none" extrusionOk="0">
                    <a:moveTo>
                      <a:pt x="1" y="1"/>
                    </a:moveTo>
                    <a:lnTo>
                      <a:pt x="717" y="693"/>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27" name="Google Shape;427;p14"/>
              <p:cNvSpPr/>
              <p:nvPr/>
            </p:nvSpPr>
            <p:spPr>
              <a:xfrm>
                <a:off x="479800" y="1938225"/>
                <a:ext cx="43750" cy="40700"/>
              </a:xfrm>
              <a:custGeom>
                <a:avLst/>
                <a:gdLst/>
                <a:ahLst/>
                <a:cxnLst/>
                <a:rect l="l" t="t" r="r" b="b"/>
                <a:pathLst>
                  <a:path w="1750" h="1628" fill="none" extrusionOk="0">
                    <a:moveTo>
                      <a:pt x="1" y="0"/>
                    </a:moveTo>
                    <a:lnTo>
                      <a:pt x="1750" y="1628"/>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28" name="Google Shape;428;p14"/>
              <p:cNvSpPr/>
              <p:nvPr/>
            </p:nvSpPr>
            <p:spPr>
              <a:xfrm>
                <a:off x="496825" y="1922425"/>
                <a:ext cx="36150" cy="44350"/>
              </a:xfrm>
              <a:custGeom>
                <a:avLst/>
                <a:gdLst/>
                <a:ahLst/>
                <a:cxnLst/>
                <a:rect l="l" t="t" r="r" b="b"/>
                <a:pathLst>
                  <a:path w="1446" h="1774" fill="none" extrusionOk="0">
                    <a:moveTo>
                      <a:pt x="0" y="1"/>
                    </a:moveTo>
                    <a:lnTo>
                      <a:pt x="1445" y="1774"/>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29" name="Google Shape;429;p14"/>
              <p:cNvSpPr/>
              <p:nvPr/>
            </p:nvSpPr>
            <p:spPr>
              <a:xfrm>
                <a:off x="399050" y="1944900"/>
                <a:ext cx="77750" cy="73800"/>
              </a:xfrm>
              <a:custGeom>
                <a:avLst/>
                <a:gdLst/>
                <a:ahLst/>
                <a:cxnLst/>
                <a:rect l="l" t="t" r="r" b="b"/>
                <a:pathLst>
                  <a:path w="3110" h="2952" fill="none" extrusionOk="0">
                    <a:moveTo>
                      <a:pt x="0" y="0"/>
                    </a:moveTo>
                    <a:lnTo>
                      <a:pt x="3109" y="2952"/>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30" name="Google Shape;430;p14"/>
              <p:cNvSpPr/>
              <p:nvPr/>
            </p:nvSpPr>
            <p:spPr>
              <a:xfrm>
                <a:off x="657750" y="1940350"/>
                <a:ext cx="24625" cy="20675"/>
              </a:xfrm>
              <a:custGeom>
                <a:avLst/>
                <a:gdLst/>
                <a:ahLst/>
                <a:cxnLst/>
                <a:rect l="l" t="t" r="r" b="b"/>
                <a:pathLst>
                  <a:path w="985" h="827" fill="none" extrusionOk="0">
                    <a:moveTo>
                      <a:pt x="984" y="0"/>
                    </a:moveTo>
                    <a:lnTo>
                      <a:pt x="0" y="826"/>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31" name="Google Shape;431;p14"/>
              <p:cNvSpPr/>
              <p:nvPr/>
            </p:nvSpPr>
            <p:spPr>
              <a:xfrm>
                <a:off x="685675" y="1983150"/>
                <a:ext cx="26150" cy="20675"/>
              </a:xfrm>
              <a:custGeom>
                <a:avLst/>
                <a:gdLst/>
                <a:ahLst/>
                <a:cxnLst/>
                <a:rect l="l" t="t" r="r" b="b"/>
                <a:pathLst>
                  <a:path w="1046" h="827" fill="none" extrusionOk="0">
                    <a:moveTo>
                      <a:pt x="1045" y="1"/>
                    </a:moveTo>
                    <a:lnTo>
                      <a:pt x="1" y="827"/>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32" name="Google Shape;432;p14"/>
              <p:cNvSpPr/>
              <p:nvPr/>
            </p:nvSpPr>
            <p:spPr>
              <a:xfrm>
                <a:off x="643175" y="2072725"/>
                <a:ext cx="44950" cy="73200"/>
              </a:xfrm>
              <a:custGeom>
                <a:avLst/>
                <a:gdLst/>
                <a:ahLst/>
                <a:cxnLst/>
                <a:rect l="l" t="t" r="r" b="b"/>
                <a:pathLst>
                  <a:path w="1798" h="2928" fill="none" extrusionOk="0">
                    <a:moveTo>
                      <a:pt x="0" y="1"/>
                    </a:moveTo>
                    <a:lnTo>
                      <a:pt x="1798" y="2928"/>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33" name="Google Shape;433;p14"/>
              <p:cNvSpPr/>
              <p:nvPr/>
            </p:nvSpPr>
            <p:spPr>
              <a:xfrm>
                <a:off x="698425" y="2051175"/>
                <a:ext cx="33125" cy="83225"/>
              </a:xfrm>
              <a:custGeom>
                <a:avLst/>
                <a:gdLst/>
                <a:ahLst/>
                <a:cxnLst/>
                <a:rect l="l" t="t" r="r" b="b"/>
                <a:pathLst>
                  <a:path w="1325" h="3329" fill="none" extrusionOk="0">
                    <a:moveTo>
                      <a:pt x="1" y="0"/>
                    </a:moveTo>
                    <a:lnTo>
                      <a:pt x="1325" y="3328"/>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34" name="Google Shape;434;p14"/>
              <p:cNvSpPr/>
              <p:nvPr/>
            </p:nvSpPr>
            <p:spPr>
              <a:xfrm>
                <a:off x="727275" y="2037800"/>
                <a:ext cx="39500" cy="86575"/>
              </a:xfrm>
              <a:custGeom>
                <a:avLst/>
                <a:gdLst/>
                <a:ahLst/>
                <a:cxnLst/>
                <a:rect l="l" t="t" r="r" b="b"/>
                <a:pathLst>
                  <a:path w="1580" h="3463" fill="none" extrusionOk="0">
                    <a:moveTo>
                      <a:pt x="1" y="1"/>
                    </a:moveTo>
                    <a:lnTo>
                      <a:pt x="1580" y="3462"/>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35" name="Google Shape;435;p14"/>
              <p:cNvSpPr/>
              <p:nvPr/>
            </p:nvSpPr>
            <p:spPr>
              <a:xfrm>
                <a:off x="716050" y="2095200"/>
                <a:ext cx="31000" cy="34950"/>
              </a:xfrm>
              <a:custGeom>
                <a:avLst/>
                <a:gdLst/>
                <a:ahLst/>
                <a:cxnLst/>
                <a:rect l="l" t="t" r="r" b="b"/>
                <a:pathLst>
                  <a:path w="1240" h="1398" fill="none" extrusionOk="0">
                    <a:moveTo>
                      <a:pt x="0" y="0"/>
                    </a:moveTo>
                    <a:lnTo>
                      <a:pt x="620" y="0"/>
                    </a:lnTo>
                    <a:lnTo>
                      <a:pt x="1239" y="1397"/>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36" name="Google Shape;436;p14"/>
              <p:cNvSpPr/>
              <p:nvPr/>
            </p:nvSpPr>
            <p:spPr>
              <a:xfrm>
                <a:off x="435475" y="2072725"/>
                <a:ext cx="123300" cy="99325"/>
              </a:xfrm>
              <a:custGeom>
                <a:avLst/>
                <a:gdLst/>
                <a:ahLst/>
                <a:cxnLst/>
                <a:rect l="l" t="t" r="r" b="b"/>
                <a:pathLst>
                  <a:path w="4932" h="3973" fill="none" extrusionOk="0">
                    <a:moveTo>
                      <a:pt x="4932" y="1"/>
                    </a:moveTo>
                    <a:lnTo>
                      <a:pt x="1" y="3972"/>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37" name="Google Shape;437;p14"/>
              <p:cNvSpPr/>
              <p:nvPr/>
            </p:nvSpPr>
            <p:spPr>
              <a:xfrm>
                <a:off x="529900" y="2068775"/>
                <a:ext cx="14600" cy="15525"/>
              </a:xfrm>
              <a:custGeom>
                <a:avLst/>
                <a:gdLst/>
                <a:ahLst/>
                <a:cxnLst/>
                <a:rect l="l" t="t" r="r" b="b"/>
                <a:pathLst>
                  <a:path w="584" h="621" fill="none" extrusionOk="0">
                    <a:moveTo>
                      <a:pt x="1" y="1"/>
                    </a:moveTo>
                    <a:lnTo>
                      <a:pt x="584" y="62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38" name="Google Shape;438;p14"/>
              <p:cNvSpPr/>
              <p:nvPr/>
            </p:nvSpPr>
            <p:spPr>
              <a:xfrm>
                <a:off x="306725" y="2076675"/>
                <a:ext cx="92350" cy="128775"/>
              </a:xfrm>
              <a:custGeom>
                <a:avLst/>
                <a:gdLst/>
                <a:ahLst/>
                <a:cxnLst/>
                <a:rect l="l" t="t" r="r" b="b"/>
                <a:pathLst>
                  <a:path w="3694" h="5151" fill="none" extrusionOk="0">
                    <a:moveTo>
                      <a:pt x="1" y="1"/>
                    </a:moveTo>
                    <a:lnTo>
                      <a:pt x="3159" y="1446"/>
                    </a:lnTo>
                    <a:lnTo>
                      <a:pt x="3693" y="2065"/>
                    </a:lnTo>
                    <a:lnTo>
                      <a:pt x="1" y="515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39" name="Google Shape;439;p14"/>
              <p:cNvSpPr/>
              <p:nvPr/>
            </p:nvSpPr>
            <p:spPr>
              <a:xfrm>
                <a:off x="317975" y="2101575"/>
                <a:ext cx="43750" cy="72300"/>
              </a:xfrm>
              <a:custGeom>
                <a:avLst/>
                <a:gdLst/>
                <a:ahLst/>
                <a:cxnLst/>
                <a:rect l="l" t="t" r="r" b="b"/>
                <a:pathLst>
                  <a:path w="1750" h="2892" fill="none" extrusionOk="0">
                    <a:moveTo>
                      <a:pt x="0" y="2891"/>
                    </a:moveTo>
                    <a:lnTo>
                      <a:pt x="1749"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40" name="Google Shape;440;p14"/>
              <p:cNvSpPr/>
              <p:nvPr/>
            </p:nvSpPr>
            <p:spPr>
              <a:xfrm>
                <a:off x="317975" y="2197225"/>
                <a:ext cx="333425" cy="207100"/>
              </a:xfrm>
              <a:custGeom>
                <a:avLst/>
                <a:gdLst/>
                <a:ahLst/>
                <a:cxnLst/>
                <a:rect l="l" t="t" r="r" b="b"/>
                <a:pathLst>
                  <a:path w="13337" h="8284" fill="none" extrusionOk="0">
                    <a:moveTo>
                      <a:pt x="0" y="7348"/>
                    </a:moveTo>
                    <a:lnTo>
                      <a:pt x="1239" y="7348"/>
                    </a:lnTo>
                    <a:lnTo>
                      <a:pt x="1761" y="8284"/>
                    </a:lnTo>
                    <a:lnTo>
                      <a:pt x="13336"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41" name="Google Shape;441;p14"/>
              <p:cNvSpPr/>
              <p:nvPr/>
            </p:nvSpPr>
            <p:spPr>
              <a:xfrm>
                <a:off x="675650" y="2166250"/>
                <a:ext cx="55900" cy="21900"/>
              </a:xfrm>
              <a:custGeom>
                <a:avLst/>
                <a:gdLst/>
                <a:ahLst/>
                <a:cxnLst/>
                <a:rect l="l" t="t" r="r" b="b"/>
                <a:pathLst>
                  <a:path w="2236" h="876" fill="none" extrusionOk="0">
                    <a:moveTo>
                      <a:pt x="1" y="875"/>
                    </a:moveTo>
                    <a:lnTo>
                      <a:pt x="2236"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42" name="Google Shape;442;p14"/>
              <p:cNvSpPr/>
              <p:nvPr/>
            </p:nvSpPr>
            <p:spPr>
              <a:xfrm>
                <a:off x="727275" y="2135575"/>
                <a:ext cx="94150" cy="73825"/>
              </a:xfrm>
              <a:custGeom>
                <a:avLst/>
                <a:gdLst/>
                <a:ahLst/>
                <a:cxnLst/>
                <a:rect l="l" t="t" r="r" b="b"/>
                <a:pathLst>
                  <a:path w="3766" h="2953" fill="none" extrusionOk="0">
                    <a:moveTo>
                      <a:pt x="1" y="1"/>
                    </a:moveTo>
                    <a:lnTo>
                      <a:pt x="790" y="2952"/>
                    </a:lnTo>
                    <a:lnTo>
                      <a:pt x="3766" y="2102"/>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43" name="Google Shape;443;p14"/>
              <p:cNvSpPr/>
              <p:nvPr/>
            </p:nvSpPr>
            <p:spPr>
              <a:xfrm>
                <a:off x="774350" y="2216950"/>
                <a:ext cx="57100" cy="19475"/>
              </a:xfrm>
              <a:custGeom>
                <a:avLst/>
                <a:gdLst/>
                <a:ahLst/>
                <a:cxnLst/>
                <a:rect l="l" t="t" r="r" b="b"/>
                <a:pathLst>
                  <a:path w="2284" h="779" fill="none" extrusionOk="0">
                    <a:moveTo>
                      <a:pt x="2284" y="1"/>
                    </a:moveTo>
                    <a:lnTo>
                      <a:pt x="0" y="778"/>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44" name="Google Shape;444;p14"/>
              <p:cNvSpPr/>
              <p:nvPr/>
            </p:nvSpPr>
            <p:spPr>
              <a:xfrm>
                <a:off x="581525" y="2244275"/>
                <a:ext cx="259025" cy="61075"/>
              </a:xfrm>
              <a:custGeom>
                <a:avLst/>
                <a:gdLst/>
                <a:ahLst/>
                <a:cxnLst/>
                <a:rect l="l" t="t" r="r" b="b"/>
                <a:pathLst>
                  <a:path w="10361" h="2443" fill="none" extrusionOk="0">
                    <a:moveTo>
                      <a:pt x="10361" y="1"/>
                    </a:moveTo>
                    <a:lnTo>
                      <a:pt x="1" y="2442"/>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45" name="Google Shape;445;p14"/>
              <p:cNvSpPr/>
              <p:nvPr/>
            </p:nvSpPr>
            <p:spPr>
              <a:xfrm>
                <a:off x="624050" y="2216950"/>
                <a:ext cx="223800" cy="245675"/>
              </a:xfrm>
              <a:custGeom>
                <a:avLst/>
                <a:gdLst/>
                <a:ahLst/>
                <a:cxnLst/>
                <a:rect l="l" t="t" r="r" b="b"/>
                <a:pathLst>
                  <a:path w="8952" h="9827" fill="none" extrusionOk="0">
                    <a:moveTo>
                      <a:pt x="0" y="1"/>
                    </a:moveTo>
                    <a:lnTo>
                      <a:pt x="3680" y="8199"/>
                    </a:lnTo>
                    <a:lnTo>
                      <a:pt x="4130" y="9827"/>
                    </a:lnTo>
                    <a:lnTo>
                      <a:pt x="8951" y="9268"/>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46" name="Google Shape;446;p14"/>
              <p:cNvSpPr/>
              <p:nvPr/>
            </p:nvSpPr>
            <p:spPr>
              <a:xfrm>
                <a:off x="747025" y="2327175"/>
                <a:ext cx="122375" cy="242950"/>
              </a:xfrm>
              <a:custGeom>
                <a:avLst/>
                <a:gdLst/>
                <a:ahLst/>
                <a:cxnLst/>
                <a:rect l="l" t="t" r="r" b="b"/>
                <a:pathLst>
                  <a:path w="4895" h="9718" fill="none" extrusionOk="0">
                    <a:moveTo>
                      <a:pt x="4895" y="1"/>
                    </a:moveTo>
                    <a:lnTo>
                      <a:pt x="790" y="1337"/>
                    </a:lnTo>
                    <a:lnTo>
                      <a:pt x="0" y="5333"/>
                    </a:lnTo>
                    <a:lnTo>
                      <a:pt x="656" y="9717"/>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47" name="Google Shape;447;p14"/>
              <p:cNvSpPr/>
              <p:nvPr/>
            </p:nvSpPr>
            <p:spPr>
              <a:xfrm>
                <a:off x="593375" y="2521500"/>
                <a:ext cx="1647275" cy="194050"/>
              </a:xfrm>
              <a:custGeom>
                <a:avLst/>
                <a:gdLst/>
                <a:ahLst/>
                <a:cxnLst/>
                <a:rect l="l" t="t" r="r" b="b"/>
                <a:pathLst>
                  <a:path w="65891" h="7762" fill="none" extrusionOk="0">
                    <a:moveTo>
                      <a:pt x="0" y="1106"/>
                    </a:moveTo>
                    <a:lnTo>
                      <a:pt x="5527" y="305"/>
                    </a:lnTo>
                    <a:lnTo>
                      <a:pt x="12304" y="1"/>
                    </a:lnTo>
                    <a:lnTo>
                      <a:pt x="14612" y="1337"/>
                    </a:lnTo>
                    <a:lnTo>
                      <a:pt x="17308" y="4337"/>
                    </a:lnTo>
                    <a:lnTo>
                      <a:pt x="29016" y="3900"/>
                    </a:lnTo>
                    <a:lnTo>
                      <a:pt x="45680" y="4519"/>
                    </a:lnTo>
                    <a:lnTo>
                      <a:pt x="55299" y="4519"/>
                    </a:lnTo>
                    <a:lnTo>
                      <a:pt x="59696" y="5066"/>
                    </a:lnTo>
                    <a:lnTo>
                      <a:pt x="63291" y="6183"/>
                    </a:lnTo>
                    <a:lnTo>
                      <a:pt x="65890" y="7762"/>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48" name="Google Shape;448;p14"/>
              <p:cNvSpPr/>
              <p:nvPr/>
            </p:nvSpPr>
            <p:spPr>
              <a:xfrm>
                <a:off x="317975" y="2404300"/>
                <a:ext cx="409325" cy="65925"/>
              </a:xfrm>
              <a:custGeom>
                <a:avLst/>
                <a:gdLst/>
                <a:ahLst/>
                <a:cxnLst/>
                <a:rect l="l" t="t" r="r" b="b"/>
                <a:pathLst>
                  <a:path w="16373" h="2637" fill="none" extrusionOk="0">
                    <a:moveTo>
                      <a:pt x="16373" y="2333"/>
                    </a:moveTo>
                    <a:lnTo>
                      <a:pt x="5782" y="2636"/>
                    </a:lnTo>
                    <a:lnTo>
                      <a:pt x="1761" y="1"/>
                    </a:lnTo>
                    <a:lnTo>
                      <a:pt x="0" y="1312"/>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49" name="Google Shape;449;p14"/>
              <p:cNvSpPr/>
              <p:nvPr/>
            </p:nvSpPr>
            <p:spPr>
              <a:xfrm>
                <a:off x="317975" y="2396400"/>
                <a:ext cx="268125" cy="11875"/>
              </a:xfrm>
              <a:custGeom>
                <a:avLst/>
                <a:gdLst/>
                <a:ahLst/>
                <a:cxnLst/>
                <a:rect l="l" t="t" r="r" b="b"/>
                <a:pathLst>
                  <a:path w="10725" h="475" fill="none" extrusionOk="0">
                    <a:moveTo>
                      <a:pt x="0" y="475"/>
                    </a:moveTo>
                    <a:lnTo>
                      <a:pt x="10725"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50" name="Google Shape;450;p14"/>
              <p:cNvSpPr/>
              <p:nvPr/>
            </p:nvSpPr>
            <p:spPr>
              <a:xfrm>
                <a:off x="492575" y="2310775"/>
                <a:ext cx="96575" cy="155800"/>
              </a:xfrm>
              <a:custGeom>
                <a:avLst/>
                <a:gdLst/>
                <a:ahLst/>
                <a:cxnLst/>
                <a:rect l="l" t="t" r="r" b="b"/>
                <a:pathLst>
                  <a:path w="3863" h="6232" fill="none" extrusionOk="0">
                    <a:moveTo>
                      <a:pt x="0" y="1"/>
                    </a:moveTo>
                    <a:lnTo>
                      <a:pt x="2575" y="3474"/>
                    </a:lnTo>
                    <a:lnTo>
                      <a:pt x="2648" y="5053"/>
                    </a:lnTo>
                    <a:lnTo>
                      <a:pt x="3862" y="6232"/>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51" name="Google Shape;451;p14"/>
              <p:cNvSpPr/>
              <p:nvPr/>
            </p:nvSpPr>
            <p:spPr>
              <a:xfrm>
                <a:off x="462500" y="2402175"/>
                <a:ext cx="4575" cy="159450"/>
              </a:xfrm>
              <a:custGeom>
                <a:avLst/>
                <a:gdLst/>
                <a:ahLst/>
                <a:cxnLst/>
                <a:rect l="l" t="t" r="r" b="b"/>
                <a:pathLst>
                  <a:path w="183" h="6378" fill="none" extrusionOk="0">
                    <a:moveTo>
                      <a:pt x="1" y="1"/>
                    </a:moveTo>
                    <a:lnTo>
                      <a:pt x="183" y="6377"/>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52" name="Google Shape;452;p14"/>
              <p:cNvSpPr/>
              <p:nvPr/>
            </p:nvSpPr>
            <p:spPr>
              <a:xfrm>
                <a:off x="462500" y="2402175"/>
                <a:ext cx="130900" cy="157000"/>
              </a:xfrm>
              <a:custGeom>
                <a:avLst/>
                <a:gdLst/>
                <a:ahLst/>
                <a:cxnLst/>
                <a:rect l="l" t="t" r="r" b="b"/>
                <a:pathLst>
                  <a:path w="5236" h="6280" fill="none" extrusionOk="0">
                    <a:moveTo>
                      <a:pt x="5235" y="6280"/>
                    </a:moveTo>
                    <a:lnTo>
                      <a:pt x="1" y="2721"/>
                    </a:lnTo>
                    <a:lnTo>
                      <a:pt x="1203" y="1604"/>
                    </a:lnTo>
                    <a:lnTo>
                      <a:pt x="997"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53" name="Google Shape;453;p14"/>
              <p:cNvSpPr/>
              <p:nvPr/>
            </p:nvSpPr>
            <p:spPr>
              <a:xfrm>
                <a:off x="489225" y="2417350"/>
                <a:ext cx="67725" cy="25"/>
              </a:xfrm>
              <a:custGeom>
                <a:avLst/>
                <a:gdLst/>
                <a:ahLst/>
                <a:cxnLst/>
                <a:rect l="l" t="t" r="r" b="b"/>
                <a:pathLst>
                  <a:path w="2709" h="1" fill="none" extrusionOk="0">
                    <a:moveTo>
                      <a:pt x="2709" y="1"/>
                    </a:moveTo>
                    <a:lnTo>
                      <a:pt x="0"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54" name="Google Shape;454;p14"/>
              <p:cNvSpPr/>
              <p:nvPr/>
            </p:nvSpPr>
            <p:spPr>
              <a:xfrm>
                <a:off x="492575" y="2437100"/>
                <a:ext cx="66200" cy="4875"/>
              </a:xfrm>
              <a:custGeom>
                <a:avLst/>
                <a:gdLst/>
                <a:ahLst/>
                <a:cxnLst/>
                <a:rect l="l" t="t" r="r" b="b"/>
                <a:pathLst>
                  <a:path w="2648" h="195" fill="none" extrusionOk="0">
                    <a:moveTo>
                      <a:pt x="2648" y="0"/>
                    </a:moveTo>
                    <a:lnTo>
                      <a:pt x="0" y="195"/>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55" name="Google Shape;455;p14"/>
              <p:cNvSpPr/>
              <p:nvPr/>
            </p:nvSpPr>
            <p:spPr>
              <a:xfrm>
                <a:off x="376575" y="2433150"/>
                <a:ext cx="29475" cy="52250"/>
              </a:xfrm>
              <a:custGeom>
                <a:avLst/>
                <a:gdLst/>
                <a:ahLst/>
                <a:cxnLst/>
                <a:rect l="l" t="t" r="r" b="b"/>
                <a:pathLst>
                  <a:path w="1179" h="2090" fill="none" extrusionOk="0">
                    <a:moveTo>
                      <a:pt x="1179" y="1"/>
                    </a:moveTo>
                    <a:lnTo>
                      <a:pt x="0" y="1616"/>
                    </a:lnTo>
                    <a:lnTo>
                      <a:pt x="413" y="209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56" name="Google Shape;456;p14"/>
              <p:cNvSpPr/>
              <p:nvPr/>
            </p:nvSpPr>
            <p:spPr>
              <a:xfrm>
                <a:off x="306725" y="2470200"/>
                <a:ext cx="155800" cy="68025"/>
              </a:xfrm>
              <a:custGeom>
                <a:avLst/>
                <a:gdLst/>
                <a:ahLst/>
                <a:cxnLst/>
                <a:rect l="l" t="t" r="r" b="b"/>
                <a:pathLst>
                  <a:path w="6232" h="2721" fill="none" extrusionOk="0">
                    <a:moveTo>
                      <a:pt x="6232" y="0"/>
                    </a:moveTo>
                    <a:lnTo>
                      <a:pt x="3973" y="425"/>
                    </a:lnTo>
                    <a:lnTo>
                      <a:pt x="1" y="272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57" name="Google Shape;457;p14"/>
              <p:cNvSpPr/>
              <p:nvPr/>
            </p:nvSpPr>
            <p:spPr>
              <a:xfrm>
                <a:off x="426975" y="2512700"/>
                <a:ext cx="625" cy="51350"/>
              </a:xfrm>
              <a:custGeom>
                <a:avLst/>
                <a:gdLst/>
                <a:ahLst/>
                <a:cxnLst/>
                <a:rect l="l" t="t" r="r" b="b"/>
                <a:pathLst>
                  <a:path w="25" h="2054" fill="none" extrusionOk="0">
                    <a:moveTo>
                      <a:pt x="25" y="2053"/>
                    </a:moveTo>
                    <a:lnTo>
                      <a:pt x="1"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58" name="Google Shape;458;p14"/>
              <p:cNvSpPr/>
              <p:nvPr/>
            </p:nvSpPr>
            <p:spPr>
              <a:xfrm>
                <a:off x="426975" y="2213925"/>
                <a:ext cx="43750" cy="22500"/>
              </a:xfrm>
              <a:custGeom>
                <a:avLst/>
                <a:gdLst/>
                <a:ahLst/>
                <a:cxnLst/>
                <a:rect l="l" t="t" r="r" b="b"/>
                <a:pathLst>
                  <a:path w="1750" h="900" fill="none" extrusionOk="0">
                    <a:moveTo>
                      <a:pt x="1750" y="0"/>
                    </a:moveTo>
                    <a:lnTo>
                      <a:pt x="1" y="899"/>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59" name="Google Shape;459;p14"/>
              <p:cNvSpPr/>
              <p:nvPr/>
            </p:nvSpPr>
            <p:spPr>
              <a:xfrm>
                <a:off x="430625" y="2239725"/>
                <a:ext cx="61975" cy="32825"/>
              </a:xfrm>
              <a:custGeom>
                <a:avLst/>
                <a:gdLst/>
                <a:ahLst/>
                <a:cxnLst/>
                <a:rect l="l" t="t" r="r" b="b"/>
                <a:pathLst>
                  <a:path w="2479" h="1313" fill="none" extrusionOk="0">
                    <a:moveTo>
                      <a:pt x="2478" y="1"/>
                    </a:moveTo>
                    <a:lnTo>
                      <a:pt x="0" y="1313"/>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60" name="Google Shape;460;p14"/>
              <p:cNvSpPr/>
              <p:nvPr/>
            </p:nvSpPr>
            <p:spPr>
              <a:xfrm>
                <a:off x="467050" y="2264025"/>
                <a:ext cx="45575" cy="31900"/>
              </a:xfrm>
              <a:custGeom>
                <a:avLst/>
                <a:gdLst/>
                <a:ahLst/>
                <a:cxnLst/>
                <a:rect l="l" t="t" r="r" b="b"/>
                <a:pathLst>
                  <a:path w="1823" h="1276" fill="none" extrusionOk="0">
                    <a:moveTo>
                      <a:pt x="1823" y="0"/>
                    </a:moveTo>
                    <a:lnTo>
                      <a:pt x="1" y="1276"/>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61" name="Google Shape;461;p14"/>
              <p:cNvSpPr/>
              <p:nvPr/>
            </p:nvSpPr>
            <p:spPr>
              <a:xfrm>
                <a:off x="449150" y="2342050"/>
                <a:ext cx="25" cy="43150"/>
              </a:xfrm>
              <a:custGeom>
                <a:avLst/>
                <a:gdLst/>
                <a:ahLst/>
                <a:cxnLst/>
                <a:rect l="l" t="t" r="r" b="b"/>
                <a:pathLst>
                  <a:path w="1" h="1726" fill="none" extrusionOk="0">
                    <a:moveTo>
                      <a:pt x="0" y="1"/>
                    </a:moveTo>
                    <a:lnTo>
                      <a:pt x="0" y="1726"/>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62" name="Google Shape;462;p14"/>
              <p:cNvSpPr/>
              <p:nvPr/>
            </p:nvSpPr>
            <p:spPr>
              <a:xfrm>
                <a:off x="710875" y="2283450"/>
                <a:ext cx="143350" cy="7925"/>
              </a:xfrm>
              <a:custGeom>
                <a:avLst/>
                <a:gdLst/>
                <a:ahLst/>
                <a:cxnLst/>
                <a:rect l="l" t="t" r="r" b="b"/>
                <a:pathLst>
                  <a:path w="5734" h="317" fill="none" extrusionOk="0">
                    <a:moveTo>
                      <a:pt x="1" y="317"/>
                    </a:moveTo>
                    <a:lnTo>
                      <a:pt x="5733"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63" name="Google Shape;463;p14"/>
              <p:cNvSpPr/>
              <p:nvPr/>
            </p:nvSpPr>
            <p:spPr>
              <a:xfrm>
                <a:off x="825350" y="2032950"/>
                <a:ext cx="242025" cy="491925"/>
              </a:xfrm>
              <a:custGeom>
                <a:avLst/>
                <a:gdLst/>
                <a:ahLst/>
                <a:cxnLst/>
                <a:rect l="l" t="t" r="r" b="b"/>
                <a:pathLst>
                  <a:path w="9681" h="19677" fill="none" extrusionOk="0">
                    <a:moveTo>
                      <a:pt x="1" y="19677"/>
                    </a:moveTo>
                    <a:lnTo>
                      <a:pt x="1" y="18559"/>
                    </a:lnTo>
                    <a:lnTo>
                      <a:pt x="9681"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64" name="Google Shape;464;p14"/>
              <p:cNvSpPr/>
              <p:nvPr/>
            </p:nvSpPr>
            <p:spPr>
              <a:xfrm>
                <a:off x="752775" y="2496600"/>
                <a:ext cx="72600" cy="1850"/>
              </a:xfrm>
              <a:custGeom>
                <a:avLst/>
                <a:gdLst/>
                <a:ahLst/>
                <a:cxnLst/>
                <a:rect l="l" t="t" r="r" b="b"/>
                <a:pathLst>
                  <a:path w="2904" h="74" fill="none" extrusionOk="0">
                    <a:moveTo>
                      <a:pt x="1" y="74"/>
                    </a:moveTo>
                    <a:lnTo>
                      <a:pt x="2904"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65" name="Google Shape;465;p14"/>
              <p:cNvSpPr/>
              <p:nvPr/>
            </p:nvSpPr>
            <p:spPr>
              <a:xfrm>
                <a:off x="856325" y="2425875"/>
                <a:ext cx="47400" cy="11250"/>
              </a:xfrm>
              <a:custGeom>
                <a:avLst/>
                <a:gdLst/>
                <a:ahLst/>
                <a:cxnLst/>
                <a:rect l="l" t="t" r="r" b="b"/>
                <a:pathLst>
                  <a:path w="1896" h="450" fill="none" extrusionOk="0">
                    <a:moveTo>
                      <a:pt x="0" y="449"/>
                    </a:moveTo>
                    <a:lnTo>
                      <a:pt x="1895"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66" name="Google Shape;466;p14"/>
              <p:cNvSpPr/>
              <p:nvPr/>
            </p:nvSpPr>
            <p:spPr>
              <a:xfrm>
                <a:off x="856325" y="2099150"/>
                <a:ext cx="221675" cy="201950"/>
              </a:xfrm>
              <a:custGeom>
                <a:avLst/>
                <a:gdLst/>
                <a:ahLst/>
                <a:cxnLst/>
                <a:rect l="l" t="t" r="r" b="b"/>
                <a:pathLst>
                  <a:path w="8867" h="8078" fill="none" extrusionOk="0">
                    <a:moveTo>
                      <a:pt x="3924" y="6025"/>
                    </a:moveTo>
                    <a:lnTo>
                      <a:pt x="0" y="0"/>
                    </a:lnTo>
                    <a:lnTo>
                      <a:pt x="8867" y="6936"/>
                    </a:lnTo>
                    <a:lnTo>
                      <a:pt x="3681" y="8077"/>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67" name="Google Shape;467;p14"/>
              <p:cNvSpPr/>
              <p:nvPr/>
            </p:nvSpPr>
            <p:spPr>
              <a:xfrm>
                <a:off x="958650" y="2068175"/>
                <a:ext cx="23100" cy="128775"/>
              </a:xfrm>
              <a:custGeom>
                <a:avLst/>
                <a:gdLst/>
                <a:ahLst/>
                <a:cxnLst/>
                <a:rect l="l" t="t" r="r" b="b"/>
                <a:pathLst>
                  <a:path w="924" h="5151" fill="none" extrusionOk="0">
                    <a:moveTo>
                      <a:pt x="1" y="1"/>
                    </a:moveTo>
                    <a:lnTo>
                      <a:pt x="924" y="515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68" name="Google Shape;468;p14"/>
              <p:cNvSpPr/>
              <p:nvPr/>
            </p:nvSpPr>
            <p:spPr>
              <a:xfrm>
                <a:off x="967450" y="2097625"/>
                <a:ext cx="66225" cy="20375"/>
              </a:xfrm>
              <a:custGeom>
                <a:avLst/>
                <a:gdLst/>
                <a:ahLst/>
                <a:cxnLst/>
                <a:rect l="l" t="t" r="r" b="b"/>
                <a:pathLst>
                  <a:path w="2649" h="815" fill="none" extrusionOk="0">
                    <a:moveTo>
                      <a:pt x="2649" y="1"/>
                    </a:moveTo>
                    <a:lnTo>
                      <a:pt x="1" y="814"/>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69" name="Google Shape;469;p14"/>
              <p:cNvSpPr/>
              <p:nvPr/>
            </p:nvSpPr>
            <p:spPr>
              <a:xfrm>
                <a:off x="1003275" y="2196925"/>
                <a:ext cx="78975" cy="17025"/>
              </a:xfrm>
              <a:custGeom>
                <a:avLst/>
                <a:gdLst/>
                <a:ahLst/>
                <a:cxnLst/>
                <a:rect l="l" t="t" r="r" b="b"/>
                <a:pathLst>
                  <a:path w="3159" h="681" fill="none" extrusionOk="0">
                    <a:moveTo>
                      <a:pt x="3159" y="0"/>
                    </a:moveTo>
                    <a:lnTo>
                      <a:pt x="1" y="68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70" name="Google Shape;470;p14"/>
              <p:cNvSpPr/>
              <p:nvPr/>
            </p:nvSpPr>
            <p:spPr>
              <a:xfrm>
                <a:off x="1080100" y="2213925"/>
                <a:ext cx="75325" cy="3050"/>
              </a:xfrm>
              <a:custGeom>
                <a:avLst/>
                <a:gdLst/>
                <a:ahLst/>
                <a:cxnLst/>
                <a:rect l="l" t="t" r="r" b="b"/>
                <a:pathLst>
                  <a:path w="3013" h="122" fill="none" extrusionOk="0">
                    <a:moveTo>
                      <a:pt x="1" y="122"/>
                    </a:moveTo>
                    <a:lnTo>
                      <a:pt x="3013"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71" name="Google Shape;471;p14"/>
              <p:cNvSpPr/>
              <p:nvPr/>
            </p:nvSpPr>
            <p:spPr>
              <a:xfrm>
                <a:off x="1077975" y="2268875"/>
                <a:ext cx="96275" cy="3675"/>
              </a:xfrm>
              <a:custGeom>
                <a:avLst/>
                <a:gdLst/>
                <a:ahLst/>
                <a:cxnLst/>
                <a:rect l="l" t="t" r="r" b="b"/>
                <a:pathLst>
                  <a:path w="3851" h="147" fill="none" extrusionOk="0">
                    <a:moveTo>
                      <a:pt x="3851" y="1"/>
                    </a:moveTo>
                    <a:lnTo>
                      <a:pt x="1" y="147"/>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72" name="Google Shape;472;p14"/>
              <p:cNvSpPr/>
              <p:nvPr/>
            </p:nvSpPr>
            <p:spPr>
              <a:xfrm>
                <a:off x="1076150" y="2310775"/>
                <a:ext cx="112375" cy="16425"/>
              </a:xfrm>
              <a:custGeom>
                <a:avLst/>
                <a:gdLst/>
                <a:ahLst/>
                <a:cxnLst/>
                <a:rect l="l" t="t" r="r" b="b"/>
                <a:pathLst>
                  <a:path w="4495" h="657" fill="none" extrusionOk="0">
                    <a:moveTo>
                      <a:pt x="1" y="657"/>
                    </a:moveTo>
                    <a:lnTo>
                      <a:pt x="4495"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73" name="Google Shape;473;p14"/>
              <p:cNvSpPr/>
              <p:nvPr/>
            </p:nvSpPr>
            <p:spPr>
              <a:xfrm>
                <a:off x="1074350" y="2368775"/>
                <a:ext cx="134225" cy="16125"/>
              </a:xfrm>
              <a:custGeom>
                <a:avLst/>
                <a:gdLst/>
                <a:ahLst/>
                <a:cxnLst/>
                <a:rect l="l" t="t" r="r" b="b"/>
                <a:pathLst>
                  <a:path w="5369" h="645" fill="none" extrusionOk="0">
                    <a:moveTo>
                      <a:pt x="0" y="644"/>
                    </a:moveTo>
                    <a:lnTo>
                      <a:pt x="5368"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74" name="Google Shape;474;p14"/>
              <p:cNvSpPr/>
              <p:nvPr/>
            </p:nvSpPr>
            <p:spPr>
              <a:xfrm>
                <a:off x="1086800" y="2392150"/>
                <a:ext cx="24000" cy="134250"/>
              </a:xfrm>
              <a:custGeom>
                <a:avLst/>
                <a:gdLst/>
                <a:ahLst/>
                <a:cxnLst/>
                <a:rect l="l" t="t" r="r" b="b"/>
                <a:pathLst>
                  <a:path w="960" h="5370" fill="none" extrusionOk="0">
                    <a:moveTo>
                      <a:pt x="960" y="5369"/>
                    </a:moveTo>
                    <a:lnTo>
                      <a:pt x="0" y="1641"/>
                    </a:lnTo>
                    <a:lnTo>
                      <a:pt x="121"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75" name="Google Shape;475;p14"/>
              <p:cNvSpPr/>
              <p:nvPr/>
            </p:nvSpPr>
            <p:spPr>
              <a:xfrm>
                <a:off x="665325" y="2209375"/>
                <a:ext cx="29500" cy="11850"/>
              </a:xfrm>
              <a:custGeom>
                <a:avLst/>
                <a:gdLst/>
                <a:ahLst/>
                <a:cxnLst/>
                <a:rect l="l" t="t" r="r" b="b"/>
                <a:pathLst>
                  <a:path w="1180" h="474" fill="none" extrusionOk="0">
                    <a:moveTo>
                      <a:pt x="1" y="474"/>
                    </a:moveTo>
                    <a:lnTo>
                      <a:pt x="1179"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76" name="Google Shape;476;p14"/>
              <p:cNvSpPr/>
              <p:nvPr/>
            </p:nvSpPr>
            <p:spPr>
              <a:xfrm>
                <a:off x="703900" y="2533050"/>
                <a:ext cx="12175" cy="76550"/>
              </a:xfrm>
              <a:custGeom>
                <a:avLst/>
                <a:gdLst/>
                <a:ahLst/>
                <a:cxnLst/>
                <a:rect l="l" t="t" r="r" b="b"/>
                <a:pathLst>
                  <a:path w="487" h="3062" fill="none" extrusionOk="0">
                    <a:moveTo>
                      <a:pt x="0" y="0"/>
                    </a:moveTo>
                    <a:lnTo>
                      <a:pt x="486" y="306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77" name="Google Shape;477;p14"/>
              <p:cNvSpPr/>
              <p:nvPr/>
            </p:nvSpPr>
            <p:spPr>
              <a:xfrm>
                <a:off x="707225" y="2548850"/>
                <a:ext cx="39825" cy="6075"/>
              </a:xfrm>
              <a:custGeom>
                <a:avLst/>
                <a:gdLst/>
                <a:ahLst/>
                <a:cxnLst/>
                <a:rect l="l" t="t" r="r" b="b"/>
                <a:pathLst>
                  <a:path w="1593" h="243" fill="none" extrusionOk="0">
                    <a:moveTo>
                      <a:pt x="1592" y="0"/>
                    </a:moveTo>
                    <a:lnTo>
                      <a:pt x="1" y="243"/>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78" name="Google Shape;478;p14"/>
              <p:cNvSpPr/>
              <p:nvPr/>
            </p:nvSpPr>
            <p:spPr>
              <a:xfrm>
                <a:off x="612500" y="2561275"/>
                <a:ext cx="283925" cy="309750"/>
              </a:xfrm>
              <a:custGeom>
                <a:avLst/>
                <a:gdLst/>
                <a:ahLst/>
                <a:cxnLst/>
                <a:rect l="l" t="t" r="r" b="b"/>
                <a:pathLst>
                  <a:path w="11357" h="12390" fill="none" extrusionOk="0">
                    <a:moveTo>
                      <a:pt x="1" y="1"/>
                    </a:moveTo>
                    <a:lnTo>
                      <a:pt x="2284" y="2467"/>
                    </a:lnTo>
                    <a:lnTo>
                      <a:pt x="3037" y="4859"/>
                    </a:lnTo>
                    <a:lnTo>
                      <a:pt x="3899" y="9062"/>
                    </a:lnTo>
                    <a:lnTo>
                      <a:pt x="8928" y="11649"/>
                    </a:lnTo>
                    <a:lnTo>
                      <a:pt x="11357" y="12389"/>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79" name="Google Shape;479;p14"/>
              <p:cNvSpPr/>
              <p:nvPr/>
            </p:nvSpPr>
            <p:spPr>
              <a:xfrm>
                <a:off x="707225" y="2774150"/>
                <a:ext cx="169475" cy="52550"/>
              </a:xfrm>
              <a:custGeom>
                <a:avLst/>
                <a:gdLst/>
                <a:ahLst/>
                <a:cxnLst/>
                <a:rect l="l" t="t" r="r" b="b"/>
                <a:pathLst>
                  <a:path w="6779" h="2102" fill="none" extrusionOk="0">
                    <a:moveTo>
                      <a:pt x="6778" y="2101"/>
                    </a:moveTo>
                    <a:lnTo>
                      <a:pt x="5624" y="2101"/>
                    </a:lnTo>
                    <a:lnTo>
                      <a:pt x="1592" y="0"/>
                    </a:lnTo>
                    <a:lnTo>
                      <a:pt x="1"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80" name="Google Shape;480;p14"/>
              <p:cNvSpPr/>
              <p:nvPr/>
            </p:nvSpPr>
            <p:spPr>
              <a:xfrm>
                <a:off x="497725" y="2787800"/>
                <a:ext cx="212275" cy="147000"/>
              </a:xfrm>
              <a:custGeom>
                <a:avLst/>
                <a:gdLst/>
                <a:ahLst/>
                <a:cxnLst/>
                <a:rect l="l" t="t" r="r" b="b"/>
                <a:pathLst>
                  <a:path w="8491" h="5880" fill="none" extrusionOk="0">
                    <a:moveTo>
                      <a:pt x="8490" y="1"/>
                    </a:moveTo>
                    <a:lnTo>
                      <a:pt x="7506" y="887"/>
                    </a:lnTo>
                    <a:lnTo>
                      <a:pt x="4531" y="1385"/>
                    </a:lnTo>
                    <a:lnTo>
                      <a:pt x="2673" y="2357"/>
                    </a:lnTo>
                    <a:lnTo>
                      <a:pt x="1" y="5879"/>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81" name="Google Shape;481;p14"/>
              <p:cNvSpPr/>
              <p:nvPr/>
            </p:nvSpPr>
            <p:spPr>
              <a:xfrm>
                <a:off x="747025" y="2597725"/>
                <a:ext cx="11550" cy="176450"/>
              </a:xfrm>
              <a:custGeom>
                <a:avLst/>
                <a:gdLst/>
                <a:ahLst/>
                <a:cxnLst/>
                <a:rect l="l" t="t" r="r" b="b"/>
                <a:pathLst>
                  <a:path w="462" h="7058" fill="none" extrusionOk="0">
                    <a:moveTo>
                      <a:pt x="0" y="7057"/>
                    </a:moveTo>
                    <a:lnTo>
                      <a:pt x="462" y="2952"/>
                    </a:lnTo>
                    <a:lnTo>
                      <a:pt x="292"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82" name="Google Shape;482;p14"/>
              <p:cNvSpPr/>
              <p:nvPr/>
            </p:nvSpPr>
            <p:spPr>
              <a:xfrm>
                <a:off x="757350" y="2650850"/>
                <a:ext cx="125425" cy="3675"/>
              </a:xfrm>
              <a:custGeom>
                <a:avLst/>
                <a:gdLst/>
                <a:ahLst/>
                <a:cxnLst/>
                <a:rect l="l" t="t" r="r" b="b"/>
                <a:pathLst>
                  <a:path w="5017" h="147" fill="none" extrusionOk="0">
                    <a:moveTo>
                      <a:pt x="5016" y="147"/>
                    </a:moveTo>
                    <a:lnTo>
                      <a:pt x="0"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83" name="Google Shape;483;p14"/>
              <p:cNvSpPr/>
              <p:nvPr/>
            </p:nvSpPr>
            <p:spPr>
              <a:xfrm>
                <a:off x="667450" y="2822425"/>
                <a:ext cx="29500" cy="43750"/>
              </a:xfrm>
              <a:custGeom>
                <a:avLst/>
                <a:gdLst/>
                <a:ahLst/>
                <a:cxnLst/>
                <a:rect l="l" t="t" r="r" b="b"/>
                <a:pathLst>
                  <a:path w="1180" h="1750" fill="none" extrusionOk="0">
                    <a:moveTo>
                      <a:pt x="1" y="1749"/>
                    </a:moveTo>
                    <a:lnTo>
                      <a:pt x="1179"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84" name="Google Shape;484;p14"/>
              <p:cNvSpPr/>
              <p:nvPr/>
            </p:nvSpPr>
            <p:spPr>
              <a:xfrm>
                <a:off x="685375" y="2809975"/>
                <a:ext cx="76550" cy="47075"/>
              </a:xfrm>
              <a:custGeom>
                <a:avLst/>
                <a:gdLst/>
                <a:ahLst/>
                <a:cxnLst/>
                <a:rect l="l" t="t" r="r" b="b"/>
                <a:pathLst>
                  <a:path w="3062" h="1883" fill="none" extrusionOk="0">
                    <a:moveTo>
                      <a:pt x="0" y="0"/>
                    </a:moveTo>
                    <a:lnTo>
                      <a:pt x="3061" y="1883"/>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85" name="Google Shape;485;p14"/>
              <p:cNvSpPr/>
              <p:nvPr/>
            </p:nvSpPr>
            <p:spPr>
              <a:xfrm>
                <a:off x="736075" y="2822425"/>
                <a:ext cx="41025" cy="95050"/>
              </a:xfrm>
              <a:custGeom>
                <a:avLst/>
                <a:gdLst/>
                <a:ahLst/>
                <a:cxnLst/>
                <a:rect l="l" t="t" r="r" b="b"/>
                <a:pathLst>
                  <a:path w="1641" h="3802" fill="none" extrusionOk="0">
                    <a:moveTo>
                      <a:pt x="1640" y="0"/>
                    </a:moveTo>
                    <a:lnTo>
                      <a:pt x="1" y="3802"/>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86" name="Google Shape;486;p14"/>
              <p:cNvSpPr/>
              <p:nvPr/>
            </p:nvSpPr>
            <p:spPr>
              <a:xfrm>
                <a:off x="789225" y="2787800"/>
                <a:ext cx="70150" cy="161575"/>
              </a:xfrm>
              <a:custGeom>
                <a:avLst/>
                <a:gdLst/>
                <a:ahLst/>
                <a:cxnLst/>
                <a:rect l="l" t="t" r="r" b="b"/>
                <a:pathLst>
                  <a:path w="2806" h="6463" fill="none" extrusionOk="0">
                    <a:moveTo>
                      <a:pt x="0" y="6462"/>
                    </a:moveTo>
                    <a:lnTo>
                      <a:pt x="2806"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87" name="Google Shape;487;p14"/>
              <p:cNvSpPr/>
              <p:nvPr/>
            </p:nvSpPr>
            <p:spPr>
              <a:xfrm>
                <a:off x="612200" y="2871000"/>
                <a:ext cx="65600" cy="132400"/>
              </a:xfrm>
              <a:custGeom>
                <a:avLst/>
                <a:gdLst/>
                <a:ahLst/>
                <a:cxnLst/>
                <a:rect l="l" t="t" r="r" b="b"/>
                <a:pathLst>
                  <a:path w="2624" h="5296" fill="none" extrusionOk="0">
                    <a:moveTo>
                      <a:pt x="2624" y="0"/>
                    </a:moveTo>
                    <a:lnTo>
                      <a:pt x="0" y="5296"/>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88" name="Google Shape;488;p14"/>
              <p:cNvSpPr/>
              <p:nvPr/>
            </p:nvSpPr>
            <p:spPr>
              <a:xfrm>
                <a:off x="306725" y="2843975"/>
                <a:ext cx="382025" cy="194350"/>
              </a:xfrm>
              <a:custGeom>
                <a:avLst/>
                <a:gdLst/>
                <a:ahLst/>
                <a:cxnLst/>
                <a:rect l="l" t="t" r="r" b="b"/>
                <a:pathLst>
                  <a:path w="15281" h="7774" fill="none" extrusionOk="0">
                    <a:moveTo>
                      <a:pt x="15280" y="7774"/>
                    </a:moveTo>
                    <a:cubicBezTo>
                      <a:pt x="15280" y="7774"/>
                      <a:pt x="13956" y="6183"/>
                      <a:pt x="11879" y="6486"/>
                    </a:cubicBezTo>
                    <a:cubicBezTo>
                      <a:pt x="9815" y="6790"/>
                      <a:pt x="9645" y="5405"/>
                      <a:pt x="9645" y="5405"/>
                    </a:cubicBezTo>
                    <a:lnTo>
                      <a:pt x="9353" y="4434"/>
                    </a:lnTo>
                    <a:lnTo>
                      <a:pt x="1"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89" name="Google Shape;489;p14"/>
              <p:cNvSpPr/>
              <p:nvPr/>
            </p:nvSpPr>
            <p:spPr>
              <a:xfrm>
                <a:off x="306725" y="2752275"/>
                <a:ext cx="150025" cy="188900"/>
              </a:xfrm>
              <a:custGeom>
                <a:avLst/>
                <a:gdLst/>
                <a:ahLst/>
                <a:cxnLst/>
                <a:rect l="l" t="t" r="r" b="b"/>
                <a:pathLst>
                  <a:path w="6001" h="7556" fill="none" extrusionOk="0">
                    <a:moveTo>
                      <a:pt x="2284" y="7555"/>
                    </a:moveTo>
                    <a:lnTo>
                      <a:pt x="3377" y="5284"/>
                    </a:lnTo>
                    <a:lnTo>
                      <a:pt x="6001" y="1"/>
                    </a:lnTo>
                    <a:lnTo>
                      <a:pt x="1" y="2976"/>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90" name="Google Shape;490;p14"/>
              <p:cNvSpPr/>
              <p:nvPr/>
            </p:nvSpPr>
            <p:spPr>
              <a:xfrm>
                <a:off x="355025" y="2584975"/>
                <a:ext cx="177950" cy="114200"/>
              </a:xfrm>
              <a:custGeom>
                <a:avLst/>
                <a:gdLst/>
                <a:ahLst/>
                <a:cxnLst/>
                <a:rect l="l" t="t" r="r" b="b"/>
                <a:pathLst>
                  <a:path w="7118" h="4568" fill="none" extrusionOk="0">
                    <a:moveTo>
                      <a:pt x="2478" y="4567"/>
                    </a:moveTo>
                    <a:lnTo>
                      <a:pt x="0" y="1421"/>
                    </a:lnTo>
                    <a:lnTo>
                      <a:pt x="7117"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91" name="Google Shape;491;p14"/>
              <p:cNvSpPr/>
              <p:nvPr/>
            </p:nvSpPr>
            <p:spPr>
              <a:xfrm>
                <a:off x="430025" y="2806025"/>
                <a:ext cx="44650" cy="69550"/>
              </a:xfrm>
              <a:custGeom>
                <a:avLst/>
                <a:gdLst/>
                <a:ahLst/>
                <a:cxnLst/>
                <a:rect l="l" t="t" r="r" b="b"/>
                <a:pathLst>
                  <a:path w="1786" h="2782" fill="none" extrusionOk="0">
                    <a:moveTo>
                      <a:pt x="1785" y="2782"/>
                    </a:moveTo>
                    <a:lnTo>
                      <a:pt x="0"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92" name="Google Shape;492;p14"/>
              <p:cNvSpPr/>
              <p:nvPr/>
            </p:nvSpPr>
            <p:spPr>
              <a:xfrm>
                <a:off x="824150" y="2557950"/>
                <a:ext cx="122375" cy="494950"/>
              </a:xfrm>
              <a:custGeom>
                <a:avLst/>
                <a:gdLst/>
                <a:ahLst/>
                <a:cxnLst/>
                <a:rect l="l" t="t" r="r" b="b"/>
                <a:pathLst>
                  <a:path w="4895" h="19798" fill="none" extrusionOk="0">
                    <a:moveTo>
                      <a:pt x="4603" y="0"/>
                    </a:moveTo>
                    <a:lnTo>
                      <a:pt x="4895" y="2685"/>
                    </a:lnTo>
                    <a:lnTo>
                      <a:pt x="2648" y="11964"/>
                    </a:lnTo>
                    <a:lnTo>
                      <a:pt x="1287" y="16749"/>
                    </a:lnTo>
                    <a:lnTo>
                      <a:pt x="0" y="19798"/>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93" name="Google Shape;493;p14"/>
              <p:cNvSpPr/>
              <p:nvPr/>
            </p:nvSpPr>
            <p:spPr>
              <a:xfrm>
                <a:off x="998425" y="2933250"/>
                <a:ext cx="25850" cy="112675"/>
              </a:xfrm>
              <a:custGeom>
                <a:avLst/>
                <a:gdLst/>
                <a:ahLst/>
                <a:cxnLst/>
                <a:rect l="l" t="t" r="r" b="b"/>
                <a:pathLst>
                  <a:path w="1034" h="4507" fill="none" extrusionOk="0">
                    <a:moveTo>
                      <a:pt x="1033" y="4506"/>
                    </a:moveTo>
                    <a:lnTo>
                      <a:pt x="1"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94" name="Google Shape;494;p14"/>
              <p:cNvSpPr/>
              <p:nvPr/>
            </p:nvSpPr>
            <p:spPr>
              <a:xfrm>
                <a:off x="958650" y="2967250"/>
                <a:ext cx="47400" cy="78675"/>
              </a:xfrm>
              <a:custGeom>
                <a:avLst/>
                <a:gdLst/>
                <a:ahLst/>
                <a:cxnLst/>
                <a:rect l="l" t="t" r="r" b="b"/>
                <a:pathLst>
                  <a:path w="1896" h="3147" fill="none" extrusionOk="0">
                    <a:moveTo>
                      <a:pt x="1" y="3146"/>
                    </a:moveTo>
                    <a:lnTo>
                      <a:pt x="1895"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95" name="Google Shape;495;p14"/>
              <p:cNvSpPr/>
              <p:nvPr/>
            </p:nvSpPr>
            <p:spPr>
              <a:xfrm>
                <a:off x="1072525" y="2917450"/>
                <a:ext cx="51325" cy="89600"/>
              </a:xfrm>
              <a:custGeom>
                <a:avLst/>
                <a:gdLst/>
                <a:ahLst/>
                <a:cxnLst/>
                <a:rect l="l" t="t" r="r" b="b"/>
                <a:pathLst>
                  <a:path w="2053" h="3584" fill="none" extrusionOk="0">
                    <a:moveTo>
                      <a:pt x="2053" y="1"/>
                    </a:moveTo>
                    <a:lnTo>
                      <a:pt x="0" y="3584"/>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96" name="Google Shape;496;p14"/>
              <p:cNvSpPr/>
              <p:nvPr/>
            </p:nvSpPr>
            <p:spPr>
              <a:xfrm>
                <a:off x="1028800" y="2699150"/>
                <a:ext cx="106900" cy="226225"/>
              </a:xfrm>
              <a:custGeom>
                <a:avLst/>
                <a:gdLst/>
                <a:ahLst/>
                <a:cxnLst/>
                <a:rect l="l" t="t" r="r" b="b"/>
                <a:pathLst>
                  <a:path w="4276" h="9049" fill="none" extrusionOk="0">
                    <a:moveTo>
                      <a:pt x="4275" y="0"/>
                    </a:moveTo>
                    <a:lnTo>
                      <a:pt x="875" y="328"/>
                    </a:lnTo>
                    <a:lnTo>
                      <a:pt x="0" y="9049"/>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97" name="Google Shape;497;p14"/>
              <p:cNvSpPr/>
              <p:nvPr/>
            </p:nvSpPr>
            <p:spPr>
              <a:xfrm>
                <a:off x="1056425" y="2702175"/>
                <a:ext cx="47400" cy="215925"/>
              </a:xfrm>
              <a:custGeom>
                <a:avLst/>
                <a:gdLst/>
                <a:ahLst/>
                <a:cxnLst/>
                <a:rect l="l" t="t" r="r" b="b"/>
                <a:pathLst>
                  <a:path w="1896" h="8637" fill="none" extrusionOk="0">
                    <a:moveTo>
                      <a:pt x="0" y="8636"/>
                    </a:moveTo>
                    <a:lnTo>
                      <a:pt x="1895"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98" name="Google Shape;498;p14"/>
              <p:cNvSpPr/>
              <p:nvPr/>
            </p:nvSpPr>
            <p:spPr>
              <a:xfrm>
                <a:off x="1119275" y="2697325"/>
                <a:ext cx="14000" cy="204075"/>
              </a:xfrm>
              <a:custGeom>
                <a:avLst/>
                <a:gdLst/>
                <a:ahLst/>
                <a:cxnLst/>
                <a:rect l="l" t="t" r="r" b="b"/>
                <a:pathLst>
                  <a:path w="560" h="8163" fill="none" extrusionOk="0">
                    <a:moveTo>
                      <a:pt x="1" y="8162"/>
                    </a:moveTo>
                    <a:lnTo>
                      <a:pt x="559"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99" name="Google Shape;499;p14"/>
              <p:cNvSpPr/>
              <p:nvPr/>
            </p:nvSpPr>
            <p:spPr>
              <a:xfrm>
                <a:off x="1129600" y="2746200"/>
                <a:ext cx="75025" cy="7925"/>
              </a:xfrm>
              <a:custGeom>
                <a:avLst/>
                <a:gdLst/>
                <a:ahLst/>
                <a:cxnLst/>
                <a:rect l="l" t="t" r="r" b="b"/>
                <a:pathLst>
                  <a:path w="3001" h="317" fill="none" extrusionOk="0">
                    <a:moveTo>
                      <a:pt x="3001" y="316"/>
                    </a:moveTo>
                    <a:lnTo>
                      <a:pt x="1"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00" name="Google Shape;500;p14"/>
              <p:cNvSpPr/>
              <p:nvPr/>
            </p:nvSpPr>
            <p:spPr>
              <a:xfrm>
                <a:off x="1176675" y="2898025"/>
                <a:ext cx="51025" cy="73500"/>
              </a:xfrm>
              <a:custGeom>
                <a:avLst/>
                <a:gdLst/>
                <a:ahLst/>
                <a:cxnLst/>
                <a:rect l="l" t="t" r="r" b="b"/>
                <a:pathLst>
                  <a:path w="2041" h="2940" fill="none" extrusionOk="0">
                    <a:moveTo>
                      <a:pt x="0" y="2940"/>
                    </a:moveTo>
                    <a:lnTo>
                      <a:pt x="2041"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01" name="Google Shape;501;p14"/>
              <p:cNvSpPr/>
              <p:nvPr/>
            </p:nvSpPr>
            <p:spPr>
              <a:xfrm>
                <a:off x="1267750" y="2958150"/>
                <a:ext cx="53475" cy="94750"/>
              </a:xfrm>
              <a:custGeom>
                <a:avLst/>
                <a:gdLst/>
                <a:ahLst/>
                <a:cxnLst/>
                <a:rect l="l" t="t" r="r" b="b"/>
                <a:pathLst>
                  <a:path w="2139" h="3790" fill="none" extrusionOk="0">
                    <a:moveTo>
                      <a:pt x="2138" y="0"/>
                    </a:moveTo>
                    <a:lnTo>
                      <a:pt x="1" y="379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02" name="Google Shape;502;p14"/>
              <p:cNvSpPr/>
              <p:nvPr/>
            </p:nvSpPr>
            <p:spPr>
              <a:xfrm>
                <a:off x="1302375" y="2989725"/>
                <a:ext cx="39800" cy="63175"/>
              </a:xfrm>
              <a:custGeom>
                <a:avLst/>
                <a:gdLst/>
                <a:ahLst/>
                <a:cxnLst/>
                <a:rect l="l" t="t" r="r" b="b"/>
                <a:pathLst>
                  <a:path w="1592" h="2527" fill="none" extrusionOk="0">
                    <a:moveTo>
                      <a:pt x="1591" y="0"/>
                    </a:moveTo>
                    <a:lnTo>
                      <a:pt x="0" y="2527"/>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03" name="Google Shape;503;p14"/>
              <p:cNvSpPr/>
              <p:nvPr/>
            </p:nvSpPr>
            <p:spPr>
              <a:xfrm>
                <a:off x="946500" y="2729800"/>
                <a:ext cx="79575" cy="33425"/>
              </a:xfrm>
              <a:custGeom>
                <a:avLst/>
                <a:gdLst/>
                <a:ahLst/>
                <a:cxnLst/>
                <a:rect l="l" t="t" r="r" b="b"/>
                <a:pathLst>
                  <a:path w="3183" h="1337" fill="none" extrusionOk="0">
                    <a:moveTo>
                      <a:pt x="1" y="1"/>
                    </a:moveTo>
                    <a:lnTo>
                      <a:pt x="3183" y="1337"/>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04" name="Google Shape;504;p14"/>
              <p:cNvSpPr/>
              <p:nvPr/>
            </p:nvSpPr>
            <p:spPr>
              <a:xfrm>
                <a:off x="1816425" y="2506325"/>
                <a:ext cx="162475" cy="128175"/>
              </a:xfrm>
              <a:custGeom>
                <a:avLst/>
                <a:gdLst/>
                <a:ahLst/>
                <a:cxnLst/>
                <a:rect l="l" t="t" r="r" b="b"/>
                <a:pathLst>
                  <a:path w="6499" h="5127" fill="none" extrusionOk="0">
                    <a:moveTo>
                      <a:pt x="1" y="5126"/>
                    </a:moveTo>
                    <a:lnTo>
                      <a:pt x="390" y="1"/>
                    </a:lnTo>
                    <a:lnTo>
                      <a:pt x="6499" y="608"/>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05" name="Google Shape;505;p14"/>
              <p:cNvSpPr/>
              <p:nvPr/>
            </p:nvSpPr>
            <p:spPr>
              <a:xfrm>
                <a:off x="1769375" y="2487800"/>
                <a:ext cx="105075" cy="292125"/>
              </a:xfrm>
              <a:custGeom>
                <a:avLst/>
                <a:gdLst/>
                <a:ahLst/>
                <a:cxnLst/>
                <a:rect l="l" t="t" r="r" b="b"/>
                <a:pathLst>
                  <a:path w="4203" h="11685" fill="none" extrusionOk="0">
                    <a:moveTo>
                      <a:pt x="4203" y="1"/>
                    </a:moveTo>
                    <a:lnTo>
                      <a:pt x="3790" y="5867"/>
                    </a:lnTo>
                    <a:lnTo>
                      <a:pt x="2745" y="11685"/>
                    </a:lnTo>
                    <a:lnTo>
                      <a:pt x="0" y="11296"/>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06" name="Google Shape;506;p14"/>
              <p:cNvSpPr/>
              <p:nvPr/>
            </p:nvSpPr>
            <p:spPr>
              <a:xfrm>
                <a:off x="1904800" y="2470500"/>
                <a:ext cx="335850" cy="131200"/>
              </a:xfrm>
              <a:custGeom>
                <a:avLst/>
                <a:gdLst/>
                <a:ahLst/>
                <a:cxnLst/>
                <a:rect l="l" t="t" r="r" b="b"/>
                <a:pathLst>
                  <a:path w="13434" h="5248" fill="none" extrusionOk="0">
                    <a:moveTo>
                      <a:pt x="13433" y="5247"/>
                    </a:moveTo>
                    <a:lnTo>
                      <a:pt x="8041" y="3183"/>
                    </a:lnTo>
                    <a:lnTo>
                      <a:pt x="2964" y="2041"/>
                    </a:lnTo>
                    <a:lnTo>
                      <a:pt x="595" y="0"/>
                    </a:lnTo>
                    <a:lnTo>
                      <a:pt x="0" y="1749"/>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07" name="Google Shape;507;p14"/>
              <p:cNvSpPr/>
              <p:nvPr/>
            </p:nvSpPr>
            <p:spPr>
              <a:xfrm>
                <a:off x="2175650" y="2589525"/>
                <a:ext cx="33125" cy="86575"/>
              </a:xfrm>
              <a:custGeom>
                <a:avLst/>
                <a:gdLst/>
                <a:ahLst/>
                <a:cxnLst/>
                <a:rect l="l" t="t" r="r" b="b"/>
                <a:pathLst>
                  <a:path w="1325" h="3463" fill="none" extrusionOk="0">
                    <a:moveTo>
                      <a:pt x="0" y="3462"/>
                    </a:moveTo>
                    <a:lnTo>
                      <a:pt x="1324"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08" name="Google Shape;508;p14"/>
              <p:cNvSpPr/>
              <p:nvPr/>
            </p:nvSpPr>
            <p:spPr>
              <a:xfrm>
                <a:off x="1878975" y="2742250"/>
                <a:ext cx="361675" cy="90825"/>
              </a:xfrm>
              <a:custGeom>
                <a:avLst/>
                <a:gdLst/>
                <a:ahLst/>
                <a:cxnLst/>
                <a:rect l="l" t="t" r="r" b="b"/>
                <a:pathLst>
                  <a:path w="14467" h="3633" fill="none" extrusionOk="0">
                    <a:moveTo>
                      <a:pt x="1" y="3632"/>
                    </a:moveTo>
                    <a:lnTo>
                      <a:pt x="718" y="353"/>
                    </a:lnTo>
                    <a:lnTo>
                      <a:pt x="3839" y="1"/>
                    </a:lnTo>
                    <a:lnTo>
                      <a:pt x="7434" y="729"/>
                    </a:lnTo>
                    <a:lnTo>
                      <a:pt x="14466" y="2466"/>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09" name="Google Shape;509;p14"/>
              <p:cNvSpPr/>
              <p:nvPr/>
            </p:nvSpPr>
            <p:spPr>
              <a:xfrm>
                <a:off x="1830400" y="2738300"/>
                <a:ext cx="410250" cy="94775"/>
              </a:xfrm>
              <a:custGeom>
                <a:avLst/>
                <a:gdLst/>
                <a:ahLst/>
                <a:cxnLst/>
                <a:rect l="l" t="t" r="r" b="b"/>
                <a:pathLst>
                  <a:path w="16410" h="3791" fill="none" extrusionOk="0">
                    <a:moveTo>
                      <a:pt x="16409" y="3790"/>
                    </a:moveTo>
                    <a:lnTo>
                      <a:pt x="14029" y="3547"/>
                    </a:lnTo>
                    <a:lnTo>
                      <a:pt x="5721" y="1276"/>
                    </a:lnTo>
                    <a:lnTo>
                      <a:pt x="1"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10" name="Google Shape;510;p14"/>
              <p:cNvSpPr/>
              <p:nvPr/>
            </p:nvSpPr>
            <p:spPr>
              <a:xfrm>
                <a:off x="1859250" y="2745600"/>
                <a:ext cx="5175" cy="37375"/>
              </a:xfrm>
              <a:custGeom>
                <a:avLst/>
                <a:gdLst/>
                <a:ahLst/>
                <a:cxnLst/>
                <a:rect l="l" t="t" r="r" b="b"/>
                <a:pathLst>
                  <a:path w="207" h="1495" fill="none" extrusionOk="0">
                    <a:moveTo>
                      <a:pt x="0" y="1494"/>
                    </a:moveTo>
                    <a:lnTo>
                      <a:pt x="207"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11" name="Google Shape;511;p14"/>
              <p:cNvSpPr/>
              <p:nvPr/>
            </p:nvSpPr>
            <p:spPr>
              <a:xfrm>
                <a:off x="1660050" y="2633850"/>
                <a:ext cx="266625" cy="60750"/>
              </a:xfrm>
              <a:custGeom>
                <a:avLst/>
                <a:gdLst/>
                <a:ahLst/>
                <a:cxnLst/>
                <a:rect l="l" t="t" r="r" b="b"/>
                <a:pathLst>
                  <a:path w="10665" h="2430" fill="none" extrusionOk="0">
                    <a:moveTo>
                      <a:pt x="1" y="1968"/>
                    </a:moveTo>
                    <a:lnTo>
                      <a:pt x="4082" y="2430"/>
                    </a:lnTo>
                    <a:lnTo>
                      <a:pt x="10665" y="2430"/>
                    </a:lnTo>
                    <a:lnTo>
                      <a:pt x="10665"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12" name="Google Shape;512;p14"/>
              <p:cNvSpPr/>
              <p:nvPr/>
            </p:nvSpPr>
            <p:spPr>
              <a:xfrm>
                <a:off x="1966125" y="2005625"/>
                <a:ext cx="90825" cy="996275"/>
              </a:xfrm>
              <a:custGeom>
                <a:avLst/>
                <a:gdLst/>
                <a:ahLst/>
                <a:cxnLst/>
                <a:rect l="l" t="t" r="r" b="b"/>
                <a:pathLst>
                  <a:path w="3633" h="39851" fill="none" extrusionOk="0">
                    <a:moveTo>
                      <a:pt x="3159" y="1"/>
                    </a:moveTo>
                    <a:lnTo>
                      <a:pt x="3280" y="1992"/>
                    </a:lnTo>
                    <a:lnTo>
                      <a:pt x="3632" y="8272"/>
                    </a:lnTo>
                    <a:lnTo>
                      <a:pt x="3159" y="9511"/>
                    </a:lnTo>
                    <a:lnTo>
                      <a:pt x="2782" y="11454"/>
                    </a:lnTo>
                    <a:lnTo>
                      <a:pt x="2406" y="16081"/>
                    </a:lnTo>
                    <a:lnTo>
                      <a:pt x="1993" y="17138"/>
                    </a:lnTo>
                    <a:lnTo>
                      <a:pt x="511" y="20636"/>
                    </a:lnTo>
                    <a:lnTo>
                      <a:pt x="389" y="25154"/>
                    </a:lnTo>
                    <a:lnTo>
                      <a:pt x="292" y="30583"/>
                    </a:lnTo>
                    <a:lnTo>
                      <a:pt x="122" y="34130"/>
                    </a:lnTo>
                    <a:lnTo>
                      <a:pt x="1" y="3985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13" name="Google Shape;513;p14"/>
              <p:cNvSpPr/>
              <p:nvPr/>
            </p:nvSpPr>
            <p:spPr>
              <a:xfrm>
                <a:off x="1974925" y="2673025"/>
                <a:ext cx="105100" cy="9450"/>
              </a:xfrm>
              <a:custGeom>
                <a:avLst/>
                <a:gdLst/>
                <a:ahLst/>
                <a:cxnLst/>
                <a:rect l="l" t="t" r="r" b="b"/>
                <a:pathLst>
                  <a:path w="4204" h="378" fill="none" extrusionOk="0">
                    <a:moveTo>
                      <a:pt x="4203" y="377"/>
                    </a:moveTo>
                    <a:lnTo>
                      <a:pt x="1"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14" name="Google Shape;514;p14"/>
              <p:cNvSpPr/>
              <p:nvPr/>
            </p:nvSpPr>
            <p:spPr>
              <a:xfrm>
                <a:off x="2116125" y="2712500"/>
                <a:ext cx="124525" cy="61050"/>
              </a:xfrm>
              <a:custGeom>
                <a:avLst/>
                <a:gdLst/>
                <a:ahLst/>
                <a:cxnLst/>
                <a:rect l="l" t="t" r="r" b="b"/>
                <a:pathLst>
                  <a:path w="4981" h="2442" fill="none" extrusionOk="0">
                    <a:moveTo>
                      <a:pt x="4980" y="1543"/>
                    </a:moveTo>
                    <a:lnTo>
                      <a:pt x="1264" y="0"/>
                    </a:lnTo>
                    <a:lnTo>
                      <a:pt x="1" y="2442"/>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15" name="Google Shape;515;p14"/>
              <p:cNvSpPr/>
              <p:nvPr/>
            </p:nvSpPr>
            <p:spPr>
              <a:xfrm>
                <a:off x="1926650" y="2694575"/>
                <a:ext cx="48000" cy="53175"/>
              </a:xfrm>
              <a:custGeom>
                <a:avLst/>
                <a:gdLst/>
                <a:ahLst/>
                <a:cxnLst/>
                <a:rect l="l" t="t" r="r" b="b"/>
                <a:pathLst>
                  <a:path w="1920" h="2127" fill="none" extrusionOk="0">
                    <a:moveTo>
                      <a:pt x="1" y="2126"/>
                    </a:moveTo>
                    <a:lnTo>
                      <a:pt x="1" y="1"/>
                    </a:lnTo>
                    <a:lnTo>
                      <a:pt x="1920" y="232"/>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16" name="Google Shape;516;p14"/>
              <p:cNvSpPr/>
              <p:nvPr/>
            </p:nvSpPr>
            <p:spPr>
              <a:xfrm>
                <a:off x="1762075" y="2633850"/>
                <a:ext cx="81100" cy="60750"/>
              </a:xfrm>
              <a:custGeom>
                <a:avLst/>
                <a:gdLst/>
                <a:ahLst/>
                <a:cxnLst/>
                <a:rect l="l" t="t" r="r" b="b"/>
                <a:pathLst>
                  <a:path w="3244" h="2430" fill="none" extrusionOk="0">
                    <a:moveTo>
                      <a:pt x="1" y="2430"/>
                    </a:moveTo>
                    <a:lnTo>
                      <a:pt x="3244" y="1"/>
                    </a:lnTo>
                    <a:lnTo>
                      <a:pt x="2989" y="243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17" name="Google Shape;517;p14"/>
              <p:cNvSpPr/>
              <p:nvPr/>
            </p:nvSpPr>
            <p:spPr>
              <a:xfrm>
                <a:off x="1937275" y="2463825"/>
                <a:ext cx="66225" cy="25"/>
              </a:xfrm>
              <a:custGeom>
                <a:avLst/>
                <a:gdLst/>
                <a:ahLst/>
                <a:cxnLst/>
                <a:rect l="l" t="t" r="r" b="b"/>
                <a:pathLst>
                  <a:path w="2649" h="1" fill="none" extrusionOk="0">
                    <a:moveTo>
                      <a:pt x="1" y="0"/>
                    </a:moveTo>
                    <a:lnTo>
                      <a:pt x="2649"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18" name="Google Shape;518;p14"/>
              <p:cNvSpPr/>
              <p:nvPr/>
            </p:nvSpPr>
            <p:spPr>
              <a:xfrm>
                <a:off x="2000450" y="2470500"/>
                <a:ext cx="109625" cy="31900"/>
              </a:xfrm>
              <a:custGeom>
                <a:avLst/>
                <a:gdLst/>
                <a:ahLst/>
                <a:cxnLst/>
                <a:rect l="l" t="t" r="r" b="b"/>
                <a:pathLst>
                  <a:path w="4385" h="1276" fill="none" extrusionOk="0">
                    <a:moveTo>
                      <a:pt x="0" y="0"/>
                    </a:moveTo>
                    <a:lnTo>
                      <a:pt x="4385" y="1276"/>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19" name="Google Shape;519;p14"/>
              <p:cNvSpPr/>
              <p:nvPr/>
            </p:nvSpPr>
            <p:spPr>
              <a:xfrm>
                <a:off x="2114300" y="2477775"/>
                <a:ext cx="49525" cy="9750"/>
              </a:xfrm>
              <a:custGeom>
                <a:avLst/>
                <a:gdLst/>
                <a:ahLst/>
                <a:cxnLst/>
                <a:rect l="l" t="t" r="r" b="b"/>
                <a:pathLst>
                  <a:path w="1981" h="390" fill="none" extrusionOk="0">
                    <a:moveTo>
                      <a:pt x="1" y="1"/>
                    </a:moveTo>
                    <a:lnTo>
                      <a:pt x="1981" y="39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20" name="Google Shape;520;p14"/>
              <p:cNvSpPr/>
              <p:nvPr/>
            </p:nvSpPr>
            <p:spPr>
              <a:xfrm>
                <a:off x="2148625" y="2442575"/>
                <a:ext cx="7600" cy="40100"/>
              </a:xfrm>
              <a:custGeom>
                <a:avLst/>
                <a:gdLst/>
                <a:ahLst/>
                <a:cxnLst/>
                <a:rect l="l" t="t" r="r" b="b"/>
                <a:pathLst>
                  <a:path w="304" h="1604" fill="none" extrusionOk="0">
                    <a:moveTo>
                      <a:pt x="304" y="0"/>
                    </a:moveTo>
                    <a:lnTo>
                      <a:pt x="0" y="1603"/>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21" name="Google Shape;521;p14"/>
              <p:cNvSpPr/>
              <p:nvPr/>
            </p:nvSpPr>
            <p:spPr>
              <a:xfrm>
                <a:off x="2127375" y="2397925"/>
                <a:ext cx="113275" cy="21275"/>
              </a:xfrm>
              <a:custGeom>
                <a:avLst/>
                <a:gdLst/>
                <a:ahLst/>
                <a:cxnLst/>
                <a:rect l="l" t="t" r="r" b="b"/>
                <a:pathLst>
                  <a:path w="4531" h="851" fill="none" extrusionOk="0">
                    <a:moveTo>
                      <a:pt x="4530" y="851"/>
                    </a:moveTo>
                    <a:lnTo>
                      <a:pt x="0"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22" name="Google Shape;522;p14"/>
              <p:cNvSpPr/>
              <p:nvPr/>
            </p:nvSpPr>
            <p:spPr>
              <a:xfrm>
                <a:off x="1853175" y="2356025"/>
                <a:ext cx="384425" cy="102950"/>
              </a:xfrm>
              <a:custGeom>
                <a:avLst/>
                <a:gdLst/>
                <a:ahLst/>
                <a:cxnLst/>
                <a:rect l="l" t="t" r="r" b="b"/>
                <a:pathLst>
                  <a:path w="15377" h="4118" fill="none" extrusionOk="0">
                    <a:moveTo>
                      <a:pt x="15377" y="4118"/>
                    </a:moveTo>
                    <a:lnTo>
                      <a:pt x="9486" y="2964"/>
                    </a:lnTo>
                    <a:lnTo>
                      <a:pt x="3584" y="1397"/>
                    </a:lnTo>
                    <a:lnTo>
                      <a:pt x="1"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23" name="Google Shape;523;p14"/>
              <p:cNvSpPr/>
              <p:nvPr/>
            </p:nvSpPr>
            <p:spPr>
              <a:xfrm>
                <a:off x="2097000" y="2108550"/>
                <a:ext cx="146375" cy="15825"/>
              </a:xfrm>
              <a:custGeom>
                <a:avLst/>
                <a:gdLst/>
                <a:ahLst/>
                <a:cxnLst/>
                <a:rect l="l" t="t" r="r" b="b"/>
                <a:pathLst>
                  <a:path w="5855" h="633" fill="none" extrusionOk="0">
                    <a:moveTo>
                      <a:pt x="5855" y="632"/>
                    </a:moveTo>
                    <a:lnTo>
                      <a:pt x="0"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24" name="Google Shape;524;p14"/>
              <p:cNvSpPr/>
              <p:nvPr/>
            </p:nvSpPr>
            <p:spPr>
              <a:xfrm>
                <a:off x="2159850" y="2117050"/>
                <a:ext cx="17950" cy="97200"/>
              </a:xfrm>
              <a:custGeom>
                <a:avLst/>
                <a:gdLst/>
                <a:ahLst/>
                <a:cxnLst/>
                <a:rect l="l" t="t" r="r" b="b"/>
                <a:pathLst>
                  <a:path w="718" h="3888" fill="none" extrusionOk="0">
                    <a:moveTo>
                      <a:pt x="1" y="3888"/>
                    </a:moveTo>
                    <a:lnTo>
                      <a:pt x="717"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25" name="Google Shape;525;p14"/>
              <p:cNvSpPr/>
              <p:nvPr/>
            </p:nvSpPr>
            <p:spPr>
              <a:xfrm>
                <a:off x="2041425" y="2149550"/>
                <a:ext cx="88400" cy="730875"/>
              </a:xfrm>
              <a:custGeom>
                <a:avLst/>
                <a:gdLst/>
                <a:ahLst/>
                <a:cxnLst/>
                <a:rect l="l" t="t" r="r" b="b"/>
                <a:pathLst>
                  <a:path w="3536" h="29235" fill="none" extrusionOk="0">
                    <a:moveTo>
                      <a:pt x="3183" y="1"/>
                    </a:moveTo>
                    <a:lnTo>
                      <a:pt x="1774" y="7604"/>
                    </a:lnTo>
                    <a:lnTo>
                      <a:pt x="3535" y="9413"/>
                    </a:lnTo>
                    <a:lnTo>
                      <a:pt x="1543" y="21316"/>
                    </a:lnTo>
                    <a:lnTo>
                      <a:pt x="1" y="29235"/>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26" name="Google Shape;526;p14"/>
              <p:cNvSpPr/>
              <p:nvPr/>
            </p:nvSpPr>
            <p:spPr>
              <a:xfrm>
                <a:off x="1790625" y="2086100"/>
                <a:ext cx="259025" cy="433925"/>
              </a:xfrm>
              <a:custGeom>
                <a:avLst/>
                <a:gdLst/>
                <a:ahLst/>
                <a:cxnLst/>
                <a:rect l="l" t="t" r="r" b="b"/>
                <a:pathLst>
                  <a:path w="10361" h="17357" fill="none" extrusionOk="0">
                    <a:moveTo>
                      <a:pt x="10361" y="0"/>
                    </a:moveTo>
                    <a:lnTo>
                      <a:pt x="5247" y="0"/>
                    </a:lnTo>
                    <a:lnTo>
                      <a:pt x="4774" y="4166"/>
                    </a:lnTo>
                    <a:lnTo>
                      <a:pt x="3984" y="7117"/>
                    </a:lnTo>
                    <a:lnTo>
                      <a:pt x="2770" y="9644"/>
                    </a:lnTo>
                    <a:lnTo>
                      <a:pt x="1701" y="13336"/>
                    </a:lnTo>
                    <a:lnTo>
                      <a:pt x="1252" y="15376"/>
                    </a:lnTo>
                    <a:lnTo>
                      <a:pt x="1" y="17356"/>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27" name="Google Shape;527;p14"/>
              <p:cNvSpPr/>
              <p:nvPr/>
            </p:nvSpPr>
            <p:spPr>
              <a:xfrm>
                <a:off x="1704700" y="2470500"/>
                <a:ext cx="36450" cy="82925"/>
              </a:xfrm>
              <a:custGeom>
                <a:avLst/>
                <a:gdLst/>
                <a:ahLst/>
                <a:cxnLst/>
                <a:rect l="l" t="t" r="r" b="b"/>
                <a:pathLst>
                  <a:path w="1458" h="3317" fill="none" extrusionOk="0">
                    <a:moveTo>
                      <a:pt x="0" y="3316"/>
                    </a:moveTo>
                    <a:lnTo>
                      <a:pt x="1458"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28" name="Google Shape;528;p14"/>
              <p:cNvSpPr/>
              <p:nvPr/>
            </p:nvSpPr>
            <p:spPr>
              <a:xfrm>
                <a:off x="1613300" y="2470500"/>
                <a:ext cx="306400" cy="25"/>
              </a:xfrm>
              <a:custGeom>
                <a:avLst/>
                <a:gdLst/>
                <a:ahLst/>
                <a:cxnLst/>
                <a:rect l="l" t="t" r="r" b="b"/>
                <a:pathLst>
                  <a:path w="12256" h="1" fill="none" extrusionOk="0">
                    <a:moveTo>
                      <a:pt x="1" y="0"/>
                    </a:moveTo>
                    <a:lnTo>
                      <a:pt x="8345" y="0"/>
                    </a:lnTo>
                    <a:lnTo>
                      <a:pt x="12255"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29" name="Google Shape;529;p14"/>
              <p:cNvSpPr/>
              <p:nvPr/>
            </p:nvSpPr>
            <p:spPr>
              <a:xfrm>
                <a:off x="1833125" y="2419475"/>
                <a:ext cx="62275" cy="51050"/>
              </a:xfrm>
              <a:custGeom>
                <a:avLst/>
                <a:gdLst/>
                <a:ahLst/>
                <a:cxnLst/>
                <a:rect l="l" t="t" r="r" b="b"/>
                <a:pathLst>
                  <a:path w="2491" h="2042" fill="none" extrusionOk="0">
                    <a:moveTo>
                      <a:pt x="1" y="1"/>
                    </a:moveTo>
                    <a:lnTo>
                      <a:pt x="1920" y="620"/>
                    </a:lnTo>
                    <a:lnTo>
                      <a:pt x="2491" y="204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30" name="Google Shape;530;p14"/>
              <p:cNvSpPr/>
              <p:nvPr/>
            </p:nvSpPr>
            <p:spPr>
              <a:xfrm>
                <a:off x="1926650" y="2288925"/>
                <a:ext cx="76850" cy="170050"/>
              </a:xfrm>
              <a:custGeom>
                <a:avLst/>
                <a:gdLst/>
                <a:ahLst/>
                <a:cxnLst/>
                <a:rect l="l" t="t" r="r" b="b"/>
                <a:pathLst>
                  <a:path w="3074" h="6802" fill="none" extrusionOk="0">
                    <a:moveTo>
                      <a:pt x="948" y="6802"/>
                    </a:moveTo>
                    <a:lnTo>
                      <a:pt x="1" y="5065"/>
                    </a:lnTo>
                    <a:lnTo>
                      <a:pt x="3074"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31" name="Google Shape;531;p14"/>
              <p:cNvSpPr/>
              <p:nvPr/>
            </p:nvSpPr>
            <p:spPr>
              <a:xfrm>
                <a:off x="1881100" y="2415550"/>
                <a:ext cx="45575" cy="19450"/>
              </a:xfrm>
              <a:custGeom>
                <a:avLst/>
                <a:gdLst/>
                <a:ahLst/>
                <a:cxnLst/>
                <a:rect l="l" t="t" r="r" b="b"/>
                <a:pathLst>
                  <a:path w="1823" h="778" fill="none" extrusionOk="0">
                    <a:moveTo>
                      <a:pt x="1" y="777"/>
                    </a:moveTo>
                    <a:lnTo>
                      <a:pt x="1823"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32" name="Google Shape;532;p14"/>
              <p:cNvSpPr/>
              <p:nvPr/>
            </p:nvSpPr>
            <p:spPr>
              <a:xfrm>
                <a:off x="1926650" y="2312900"/>
                <a:ext cx="19475" cy="71700"/>
              </a:xfrm>
              <a:custGeom>
                <a:avLst/>
                <a:gdLst/>
                <a:ahLst/>
                <a:cxnLst/>
                <a:rect l="l" t="t" r="r" b="b"/>
                <a:pathLst>
                  <a:path w="779" h="2868" fill="none" extrusionOk="0">
                    <a:moveTo>
                      <a:pt x="1" y="2867"/>
                    </a:moveTo>
                    <a:lnTo>
                      <a:pt x="778"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33" name="Google Shape;533;p14"/>
              <p:cNvSpPr/>
              <p:nvPr/>
            </p:nvSpPr>
            <p:spPr>
              <a:xfrm>
                <a:off x="1585975" y="2250975"/>
                <a:ext cx="303675" cy="191625"/>
              </a:xfrm>
              <a:custGeom>
                <a:avLst/>
                <a:gdLst/>
                <a:ahLst/>
                <a:cxnLst/>
                <a:rect l="l" t="t" r="r" b="b"/>
                <a:pathLst>
                  <a:path w="12147" h="7665" fill="none" extrusionOk="0">
                    <a:moveTo>
                      <a:pt x="12146" y="3486"/>
                    </a:moveTo>
                    <a:lnTo>
                      <a:pt x="2430" y="0"/>
                    </a:lnTo>
                    <a:lnTo>
                      <a:pt x="0" y="7664"/>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34" name="Google Shape;534;p14"/>
              <p:cNvSpPr/>
              <p:nvPr/>
            </p:nvSpPr>
            <p:spPr>
              <a:xfrm>
                <a:off x="1593575" y="2419175"/>
                <a:ext cx="118425" cy="29475"/>
              </a:xfrm>
              <a:custGeom>
                <a:avLst/>
                <a:gdLst/>
                <a:ahLst/>
                <a:cxnLst/>
                <a:rect l="l" t="t" r="r" b="b"/>
                <a:pathLst>
                  <a:path w="4737" h="1179" fill="none" extrusionOk="0">
                    <a:moveTo>
                      <a:pt x="4737" y="1179"/>
                    </a:moveTo>
                    <a:lnTo>
                      <a:pt x="0"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35" name="Google Shape;535;p14"/>
              <p:cNvSpPr/>
              <p:nvPr/>
            </p:nvSpPr>
            <p:spPr>
              <a:xfrm>
                <a:off x="1603275" y="2387900"/>
                <a:ext cx="137875" cy="38900"/>
              </a:xfrm>
              <a:custGeom>
                <a:avLst/>
                <a:gdLst/>
                <a:ahLst/>
                <a:cxnLst/>
                <a:rect l="l" t="t" r="r" b="b"/>
                <a:pathLst>
                  <a:path w="5515" h="1556" fill="none" extrusionOk="0">
                    <a:moveTo>
                      <a:pt x="5515" y="1555"/>
                    </a:moveTo>
                    <a:lnTo>
                      <a:pt x="1"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36" name="Google Shape;536;p14"/>
              <p:cNvSpPr/>
              <p:nvPr/>
            </p:nvSpPr>
            <p:spPr>
              <a:xfrm>
                <a:off x="1503675" y="2285875"/>
                <a:ext cx="246300" cy="70175"/>
              </a:xfrm>
              <a:custGeom>
                <a:avLst/>
                <a:gdLst/>
                <a:ahLst/>
                <a:cxnLst/>
                <a:rect l="l" t="t" r="r" b="b"/>
                <a:pathLst>
                  <a:path w="9852" h="2807" fill="none" extrusionOk="0">
                    <a:moveTo>
                      <a:pt x="9851" y="2807"/>
                    </a:moveTo>
                    <a:lnTo>
                      <a:pt x="4835" y="1373"/>
                    </a:lnTo>
                    <a:lnTo>
                      <a:pt x="1"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37" name="Google Shape;537;p14"/>
              <p:cNvSpPr/>
              <p:nvPr/>
            </p:nvSpPr>
            <p:spPr>
              <a:xfrm>
                <a:off x="1726850" y="2143775"/>
                <a:ext cx="147600" cy="293350"/>
              </a:xfrm>
              <a:custGeom>
                <a:avLst/>
                <a:gdLst/>
                <a:ahLst/>
                <a:cxnLst/>
                <a:rect l="l" t="t" r="r" b="b"/>
                <a:pathLst>
                  <a:path w="5904" h="11734" fill="none" extrusionOk="0">
                    <a:moveTo>
                      <a:pt x="1" y="11733"/>
                    </a:moveTo>
                    <a:lnTo>
                      <a:pt x="438" y="10179"/>
                    </a:lnTo>
                    <a:lnTo>
                      <a:pt x="3803" y="219"/>
                    </a:lnTo>
                    <a:lnTo>
                      <a:pt x="4531" y="1"/>
                    </a:lnTo>
                    <a:lnTo>
                      <a:pt x="5904" y="4616"/>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38" name="Google Shape;538;p14"/>
              <p:cNvSpPr/>
              <p:nvPr/>
            </p:nvSpPr>
            <p:spPr>
              <a:xfrm>
                <a:off x="1138700" y="1991650"/>
                <a:ext cx="883025" cy="289700"/>
              </a:xfrm>
              <a:custGeom>
                <a:avLst/>
                <a:gdLst/>
                <a:ahLst/>
                <a:cxnLst/>
                <a:rect l="l" t="t" r="r" b="b"/>
                <a:pathLst>
                  <a:path w="35321" h="11588" fill="none" extrusionOk="0">
                    <a:moveTo>
                      <a:pt x="35320" y="11588"/>
                    </a:moveTo>
                    <a:lnTo>
                      <a:pt x="30061" y="10895"/>
                    </a:lnTo>
                    <a:lnTo>
                      <a:pt x="26175" y="9681"/>
                    </a:lnTo>
                    <a:lnTo>
                      <a:pt x="20321" y="9122"/>
                    </a:lnTo>
                    <a:lnTo>
                      <a:pt x="13264" y="7033"/>
                    </a:lnTo>
                    <a:lnTo>
                      <a:pt x="8855" y="4300"/>
                    </a:lnTo>
                    <a:lnTo>
                      <a:pt x="1"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39" name="Google Shape;539;p14"/>
              <p:cNvSpPr/>
              <p:nvPr/>
            </p:nvSpPr>
            <p:spPr>
              <a:xfrm>
                <a:off x="1112300" y="2020800"/>
                <a:ext cx="86850" cy="47400"/>
              </a:xfrm>
              <a:custGeom>
                <a:avLst/>
                <a:gdLst/>
                <a:ahLst/>
                <a:cxnLst/>
                <a:rect l="l" t="t" r="r" b="b"/>
                <a:pathLst>
                  <a:path w="3474" h="1896" fill="none" extrusionOk="0">
                    <a:moveTo>
                      <a:pt x="0" y="1896"/>
                    </a:moveTo>
                    <a:lnTo>
                      <a:pt x="2684" y="1021"/>
                    </a:lnTo>
                    <a:lnTo>
                      <a:pt x="3474"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40" name="Google Shape;540;p14"/>
              <p:cNvSpPr/>
              <p:nvPr/>
            </p:nvSpPr>
            <p:spPr>
              <a:xfrm>
                <a:off x="1210075" y="1973750"/>
                <a:ext cx="36450" cy="52850"/>
              </a:xfrm>
              <a:custGeom>
                <a:avLst/>
                <a:gdLst/>
                <a:ahLst/>
                <a:cxnLst/>
                <a:rect l="l" t="t" r="r" b="b"/>
                <a:pathLst>
                  <a:path w="1458" h="2114" fill="none" extrusionOk="0">
                    <a:moveTo>
                      <a:pt x="1458" y="0"/>
                    </a:moveTo>
                    <a:lnTo>
                      <a:pt x="0" y="2114"/>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41" name="Google Shape;541;p14"/>
              <p:cNvSpPr/>
              <p:nvPr/>
            </p:nvSpPr>
            <p:spPr>
              <a:xfrm>
                <a:off x="1129600" y="2002275"/>
                <a:ext cx="181600" cy="120575"/>
              </a:xfrm>
              <a:custGeom>
                <a:avLst/>
                <a:gdLst/>
                <a:ahLst/>
                <a:cxnLst/>
                <a:rect l="l" t="t" r="r" b="b"/>
                <a:pathLst>
                  <a:path w="7264" h="4823" fill="none" extrusionOk="0">
                    <a:moveTo>
                      <a:pt x="1" y="4823"/>
                    </a:moveTo>
                    <a:lnTo>
                      <a:pt x="1215" y="3875"/>
                    </a:lnTo>
                    <a:lnTo>
                      <a:pt x="3766" y="1228"/>
                    </a:lnTo>
                    <a:lnTo>
                      <a:pt x="7264"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42" name="Google Shape;542;p14"/>
              <p:cNvSpPr/>
              <p:nvPr/>
            </p:nvSpPr>
            <p:spPr>
              <a:xfrm>
                <a:off x="1179400" y="2046325"/>
                <a:ext cx="102650" cy="57400"/>
              </a:xfrm>
              <a:custGeom>
                <a:avLst/>
                <a:gdLst/>
                <a:ahLst/>
                <a:cxnLst/>
                <a:rect l="l" t="t" r="r" b="b"/>
                <a:pathLst>
                  <a:path w="4106" h="2296" fill="none" extrusionOk="0">
                    <a:moveTo>
                      <a:pt x="0" y="0"/>
                    </a:moveTo>
                    <a:lnTo>
                      <a:pt x="790" y="559"/>
                    </a:lnTo>
                    <a:lnTo>
                      <a:pt x="4106" y="2296"/>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43" name="Google Shape;543;p14"/>
              <p:cNvSpPr/>
              <p:nvPr/>
            </p:nvSpPr>
            <p:spPr>
              <a:xfrm>
                <a:off x="1155400" y="2102475"/>
                <a:ext cx="119375" cy="41325"/>
              </a:xfrm>
              <a:custGeom>
                <a:avLst/>
                <a:gdLst/>
                <a:ahLst/>
                <a:cxnLst/>
                <a:rect l="l" t="t" r="r" b="b"/>
                <a:pathLst>
                  <a:path w="4775" h="1653" fill="none" extrusionOk="0">
                    <a:moveTo>
                      <a:pt x="1" y="1"/>
                    </a:moveTo>
                    <a:lnTo>
                      <a:pt x="4774" y="1653"/>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44" name="Google Shape;544;p14"/>
              <p:cNvSpPr/>
              <p:nvPr/>
            </p:nvSpPr>
            <p:spPr>
              <a:xfrm>
                <a:off x="1168775" y="2234875"/>
                <a:ext cx="99300" cy="18850"/>
              </a:xfrm>
              <a:custGeom>
                <a:avLst/>
                <a:gdLst/>
                <a:ahLst/>
                <a:cxnLst/>
                <a:rect l="l" t="t" r="r" b="b"/>
                <a:pathLst>
                  <a:path w="3972" h="754" fill="none" extrusionOk="0">
                    <a:moveTo>
                      <a:pt x="0" y="753"/>
                    </a:moveTo>
                    <a:lnTo>
                      <a:pt x="3972"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45" name="Google Shape;545;p14"/>
              <p:cNvSpPr/>
              <p:nvPr/>
            </p:nvSpPr>
            <p:spPr>
              <a:xfrm>
                <a:off x="1146000" y="2153200"/>
                <a:ext cx="280275" cy="66525"/>
              </a:xfrm>
              <a:custGeom>
                <a:avLst/>
                <a:gdLst/>
                <a:ahLst/>
                <a:cxnLst/>
                <a:rect l="l" t="t" r="r" b="b"/>
                <a:pathLst>
                  <a:path w="11211" h="2661" fill="none" extrusionOk="0">
                    <a:moveTo>
                      <a:pt x="0" y="1227"/>
                    </a:moveTo>
                    <a:lnTo>
                      <a:pt x="3778" y="0"/>
                    </a:lnTo>
                    <a:lnTo>
                      <a:pt x="11211" y="266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46" name="Google Shape;546;p14"/>
              <p:cNvSpPr/>
              <p:nvPr/>
            </p:nvSpPr>
            <p:spPr>
              <a:xfrm>
                <a:off x="1326975" y="2176275"/>
                <a:ext cx="22175" cy="87775"/>
              </a:xfrm>
              <a:custGeom>
                <a:avLst/>
                <a:gdLst/>
                <a:ahLst/>
                <a:cxnLst/>
                <a:rect l="l" t="t" r="r" b="b"/>
                <a:pathLst>
                  <a:path w="887" h="3511" fill="none" extrusionOk="0">
                    <a:moveTo>
                      <a:pt x="0" y="3510"/>
                    </a:moveTo>
                    <a:lnTo>
                      <a:pt x="887"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47" name="Google Shape;547;p14"/>
              <p:cNvSpPr/>
              <p:nvPr/>
            </p:nvSpPr>
            <p:spPr>
              <a:xfrm>
                <a:off x="1326975" y="2157150"/>
                <a:ext cx="10950" cy="27350"/>
              </a:xfrm>
              <a:custGeom>
                <a:avLst/>
                <a:gdLst/>
                <a:ahLst/>
                <a:cxnLst/>
                <a:rect l="l" t="t" r="r" b="b"/>
                <a:pathLst>
                  <a:path w="438" h="1094" fill="none" extrusionOk="0">
                    <a:moveTo>
                      <a:pt x="0" y="1093"/>
                    </a:moveTo>
                    <a:lnTo>
                      <a:pt x="437"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48" name="Google Shape;548;p14"/>
              <p:cNvSpPr/>
              <p:nvPr/>
            </p:nvSpPr>
            <p:spPr>
              <a:xfrm>
                <a:off x="1285975" y="2093375"/>
                <a:ext cx="245375" cy="294550"/>
              </a:xfrm>
              <a:custGeom>
                <a:avLst/>
                <a:gdLst/>
                <a:ahLst/>
                <a:cxnLst/>
                <a:rect l="l" t="t" r="r" b="b"/>
                <a:pathLst>
                  <a:path w="9815" h="11782" fill="none" extrusionOk="0">
                    <a:moveTo>
                      <a:pt x="1" y="11782"/>
                    </a:moveTo>
                    <a:lnTo>
                      <a:pt x="1264" y="9790"/>
                    </a:lnTo>
                    <a:lnTo>
                      <a:pt x="6790" y="3523"/>
                    </a:lnTo>
                    <a:lnTo>
                      <a:pt x="9814"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49" name="Google Shape;549;p14"/>
              <p:cNvSpPr/>
              <p:nvPr/>
            </p:nvSpPr>
            <p:spPr>
              <a:xfrm>
                <a:off x="1385575" y="2189325"/>
                <a:ext cx="62875" cy="259325"/>
              </a:xfrm>
              <a:custGeom>
                <a:avLst/>
                <a:gdLst/>
                <a:ahLst/>
                <a:cxnLst/>
                <a:rect l="l" t="t" r="r" b="b"/>
                <a:pathLst>
                  <a:path w="2515" h="10373" fill="none" extrusionOk="0">
                    <a:moveTo>
                      <a:pt x="0" y="10373"/>
                    </a:moveTo>
                    <a:lnTo>
                      <a:pt x="535" y="5515"/>
                    </a:lnTo>
                    <a:lnTo>
                      <a:pt x="1944" y="1737"/>
                    </a:lnTo>
                    <a:lnTo>
                      <a:pt x="2514"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50" name="Google Shape;550;p14"/>
              <p:cNvSpPr/>
              <p:nvPr/>
            </p:nvSpPr>
            <p:spPr>
              <a:xfrm>
                <a:off x="1376150" y="2371825"/>
                <a:ext cx="17025" cy="20350"/>
              </a:xfrm>
              <a:custGeom>
                <a:avLst/>
                <a:gdLst/>
                <a:ahLst/>
                <a:cxnLst/>
                <a:rect l="l" t="t" r="r" b="b"/>
                <a:pathLst>
                  <a:path w="681" h="814" fill="none" extrusionOk="0">
                    <a:moveTo>
                      <a:pt x="681" y="0"/>
                    </a:moveTo>
                    <a:lnTo>
                      <a:pt x="1" y="0"/>
                    </a:lnTo>
                    <a:lnTo>
                      <a:pt x="1" y="814"/>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51" name="Google Shape;551;p14"/>
              <p:cNvSpPr/>
              <p:nvPr/>
            </p:nvSpPr>
            <p:spPr>
              <a:xfrm>
                <a:off x="1510075" y="2368775"/>
                <a:ext cx="21275" cy="257525"/>
              </a:xfrm>
              <a:custGeom>
                <a:avLst/>
                <a:gdLst/>
                <a:ahLst/>
                <a:cxnLst/>
                <a:rect l="l" t="t" r="r" b="b"/>
                <a:pathLst>
                  <a:path w="851" h="10301" fill="none" extrusionOk="0">
                    <a:moveTo>
                      <a:pt x="850" y="1"/>
                    </a:moveTo>
                    <a:lnTo>
                      <a:pt x="0" y="3499"/>
                    </a:lnTo>
                    <a:lnTo>
                      <a:pt x="182" y="1030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52" name="Google Shape;552;p14"/>
              <p:cNvSpPr/>
              <p:nvPr/>
            </p:nvSpPr>
            <p:spPr>
              <a:xfrm>
                <a:off x="1218575" y="2553400"/>
                <a:ext cx="402650" cy="43750"/>
              </a:xfrm>
              <a:custGeom>
                <a:avLst/>
                <a:gdLst/>
                <a:ahLst/>
                <a:cxnLst/>
                <a:rect l="l" t="t" r="r" b="b"/>
                <a:pathLst>
                  <a:path w="16106" h="1750" fill="none" extrusionOk="0">
                    <a:moveTo>
                      <a:pt x="3777" y="1749"/>
                    </a:moveTo>
                    <a:lnTo>
                      <a:pt x="0" y="1628"/>
                    </a:lnTo>
                    <a:lnTo>
                      <a:pt x="3352" y="0"/>
                    </a:lnTo>
                    <a:lnTo>
                      <a:pt x="16105" y="668"/>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53" name="Google Shape;553;p14"/>
              <p:cNvSpPr/>
              <p:nvPr/>
            </p:nvSpPr>
            <p:spPr>
              <a:xfrm>
                <a:off x="1366450" y="2358750"/>
                <a:ext cx="159125" cy="687175"/>
              </a:xfrm>
              <a:custGeom>
                <a:avLst/>
                <a:gdLst/>
                <a:ahLst/>
                <a:cxnLst/>
                <a:rect l="l" t="t" r="r" b="b"/>
                <a:pathLst>
                  <a:path w="6365" h="27487" fill="none" extrusionOk="0">
                    <a:moveTo>
                      <a:pt x="6364" y="1337"/>
                    </a:moveTo>
                    <a:lnTo>
                      <a:pt x="3279" y="1"/>
                    </a:lnTo>
                    <a:lnTo>
                      <a:pt x="2915" y="3851"/>
                    </a:lnTo>
                    <a:lnTo>
                      <a:pt x="2514" y="8041"/>
                    </a:lnTo>
                    <a:lnTo>
                      <a:pt x="2745" y="14600"/>
                    </a:lnTo>
                    <a:lnTo>
                      <a:pt x="1688" y="18790"/>
                    </a:lnTo>
                    <a:lnTo>
                      <a:pt x="1871" y="21705"/>
                    </a:lnTo>
                    <a:lnTo>
                      <a:pt x="0" y="27486"/>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54" name="Google Shape;554;p14"/>
              <p:cNvSpPr/>
              <p:nvPr/>
            </p:nvSpPr>
            <p:spPr>
              <a:xfrm>
                <a:off x="1399225" y="3014925"/>
                <a:ext cx="36475" cy="31000"/>
              </a:xfrm>
              <a:custGeom>
                <a:avLst/>
                <a:gdLst/>
                <a:ahLst/>
                <a:cxnLst/>
                <a:rect l="l" t="t" r="r" b="b"/>
                <a:pathLst>
                  <a:path w="1459" h="1240" fill="none" extrusionOk="0">
                    <a:moveTo>
                      <a:pt x="1" y="899"/>
                    </a:moveTo>
                    <a:lnTo>
                      <a:pt x="523" y="0"/>
                    </a:lnTo>
                    <a:lnTo>
                      <a:pt x="1458" y="256"/>
                    </a:lnTo>
                    <a:lnTo>
                      <a:pt x="1082" y="1239"/>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55" name="Google Shape;555;p14"/>
              <p:cNvSpPr/>
              <p:nvPr/>
            </p:nvSpPr>
            <p:spPr>
              <a:xfrm>
                <a:off x="1422000" y="2815725"/>
                <a:ext cx="40725" cy="201950"/>
              </a:xfrm>
              <a:custGeom>
                <a:avLst/>
                <a:gdLst/>
                <a:ahLst/>
                <a:cxnLst/>
                <a:rect l="l" t="t" r="r" b="b"/>
                <a:pathLst>
                  <a:path w="1629" h="8078" fill="none" extrusionOk="0">
                    <a:moveTo>
                      <a:pt x="1470" y="1"/>
                    </a:moveTo>
                    <a:lnTo>
                      <a:pt x="1628" y="4216"/>
                    </a:lnTo>
                    <a:lnTo>
                      <a:pt x="1" y="8078"/>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56" name="Google Shape;556;p14"/>
              <p:cNvSpPr/>
              <p:nvPr/>
            </p:nvSpPr>
            <p:spPr>
              <a:xfrm>
                <a:off x="1446300" y="2928400"/>
                <a:ext cx="16425" cy="82000"/>
              </a:xfrm>
              <a:custGeom>
                <a:avLst/>
                <a:gdLst/>
                <a:ahLst/>
                <a:cxnLst/>
                <a:rect l="l" t="t" r="r" b="b"/>
                <a:pathLst>
                  <a:path w="657" h="3280" fill="none" extrusionOk="0">
                    <a:moveTo>
                      <a:pt x="0" y="3279"/>
                    </a:moveTo>
                    <a:lnTo>
                      <a:pt x="656" y="1725"/>
                    </a:lnTo>
                    <a:lnTo>
                      <a:pt x="535"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57" name="Google Shape;557;p14"/>
              <p:cNvSpPr/>
              <p:nvPr/>
            </p:nvSpPr>
            <p:spPr>
              <a:xfrm>
                <a:off x="1374025" y="2884975"/>
                <a:ext cx="87475" cy="89600"/>
              </a:xfrm>
              <a:custGeom>
                <a:avLst/>
                <a:gdLst/>
                <a:ahLst/>
                <a:cxnLst/>
                <a:rect l="l" t="t" r="r" b="b"/>
                <a:pathLst>
                  <a:path w="3499" h="3584" fill="none" extrusionOk="0">
                    <a:moveTo>
                      <a:pt x="620" y="3583"/>
                    </a:moveTo>
                    <a:lnTo>
                      <a:pt x="1" y="328"/>
                    </a:lnTo>
                    <a:lnTo>
                      <a:pt x="3499"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58" name="Google Shape;558;p14"/>
              <p:cNvSpPr/>
              <p:nvPr/>
            </p:nvSpPr>
            <p:spPr>
              <a:xfrm>
                <a:off x="1345500" y="2933250"/>
                <a:ext cx="36150" cy="37975"/>
              </a:xfrm>
              <a:custGeom>
                <a:avLst/>
                <a:gdLst/>
                <a:ahLst/>
                <a:cxnLst/>
                <a:rect l="l" t="t" r="r" b="b"/>
                <a:pathLst>
                  <a:path w="1446" h="1519" fill="none" extrusionOk="0">
                    <a:moveTo>
                      <a:pt x="1445" y="0"/>
                    </a:moveTo>
                    <a:lnTo>
                      <a:pt x="0" y="1519"/>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59" name="Google Shape;559;p14"/>
              <p:cNvSpPr/>
              <p:nvPr/>
            </p:nvSpPr>
            <p:spPr>
              <a:xfrm>
                <a:off x="1489425" y="3000050"/>
                <a:ext cx="124500" cy="31900"/>
              </a:xfrm>
              <a:custGeom>
                <a:avLst/>
                <a:gdLst/>
                <a:ahLst/>
                <a:cxnLst/>
                <a:rect l="l" t="t" r="r" b="b"/>
                <a:pathLst>
                  <a:path w="4980" h="1276" fill="none" extrusionOk="0">
                    <a:moveTo>
                      <a:pt x="0" y="0"/>
                    </a:moveTo>
                    <a:lnTo>
                      <a:pt x="2611" y="413"/>
                    </a:lnTo>
                    <a:lnTo>
                      <a:pt x="4980" y="1276"/>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60" name="Google Shape;560;p14"/>
              <p:cNvSpPr/>
              <p:nvPr/>
            </p:nvSpPr>
            <p:spPr>
              <a:xfrm>
                <a:off x="1675850" y="2986675"/>
                <a:ext cx="13375" cy="45275"/>
              </a:xfrm>
              <a:custGeom>
                <a:avLst/>
                <a:gdLst/>
                <a:ahLst/>
                <a:cxnLst/>
                <a:rect l="l" t="t" r="r" b="b"/>
                <a:pathLst>
                  <a:path w="535" h="1811" fill="none" extrusionOk="0">
                    <a:moveTo>
                      <a:pt x="535" y="1"/>
                    </a:moveTo>
                    <a:lnTo>
                      <a:pt x="1" y="181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61" name="Google Shape;561;p14"/>
              <p:cNvSpPr/>
              <p:nvPr/>
            </p:nvSpPr>
            <p:spPr>
              <a:xfrm>
                <a:off x="1704700" y="2847625"/>
                <a:ext cx="56500" cy="198300"/>
              </a:xfrm>
              <a:custGeom>
                <a:avLst/>
                <a:gdLst/>
                <a:ahLst/>
                <a:cxnLst/>
                <a:rect l="l" t="t" r="r" b="b"/>
                <a:pathLst>
                  <a:path w="2260" h="7932" fill="none" extrusionOk="0">
                    <a:moveTo>
                      <a:pt x="0" y="7931"/>
                    </a:moveTo>
                    <a:lnTo>
                      <a:pt x="2259"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62" name="Google Shape;562;p14"/>
              <p:cNvSpPr/>
              <p:nvPr/>
            </p:nvSpPr>
            <p:spPr>
              <a:xfrm>
                <a:off x="1655200" y="2906525"/>
                <a:ext cx="81700" cy="26750"/>
              </a:xfrm>
              <a:custGeom>
                <a:avLst/>
                <a:gdLst/>
                <a:ahLst/>
                <a:cxnLst/>
                <a:rect l="l" t="t" r="r" b="b"/>
                <a:pathLst>
                  <a:path w="3268" h="1070" fill="none" extrusionOk="0">
                    <a:moveTo>
                      <a:pt x="1" y="1"/>
                    </a:moveTo>
                    <a:lnTo>
                      <a:pt x="3268" y="1069"/>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63" name="Google Shape;563;p14"/>
              <p:cNvSpPr/>
              <p:nvPr/>
            </p:nvSpPr>
            <p:spPr>
              <a:xfrm>
                <a:off x="1551050" y="2847625"/>
                <a:ext cx="199525" cy="64075"/>
              </a:xfrm>
              <a:custGeom>
                <a:avLst/>
                <a:gdLst/>
                <a:ahLst/>
                <a:cxnLst/>
                <a:rect l="l" t="t" r="r" b="b"/>
                <a:pathLst>
                  <a:path w="7981" h="2563" fill="none" extrusionOk="0">
                    <a:moveTo>
                      <a:pt x="1701" y="2308"/>
                    </a:moveTo>
                    <a:lnTo>
                      <a:pt x="2515" y="2563"/>
                    </a:lnTo>
                    <a:lnTo>
                      <a:pt x="7980" y="1494"/>
                    </a:lnTo>
                    <a:lnTo>
                      <a:pt x="2248" y="741"/>
                    </a:lnTo>
                    <a:lnTo>
                      <a:pt x="1"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64" name="Google Shape;564;p14"/>
              <p:cNvSpPr/>
              <p:nvPr/>
            </p:nvSpPr>
            <p:spPr>
              <a:xfrm>
                <a:off x="1558650" y="2820900"/>
                <a:ext cx="57400" cy="20075"/>
              </a:xfrm>
              <a:custGeom>
                <a:avLst/>
                <a:gdLst/>
                <a:ahLst/>
                <a:cxnLst/>
                <a:rect l="l" t="t" r="r" b="b"/>
                <a:pathLst>
                  <a:path w="2296" h="803" fill="none" extrusionOk="0">
                    <a:moveTo>
                      <a:pt x="2296" y="802"/>
                    </a:moveTo>
                    <a:lnTo>
                      <a:pt x="0"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65" name="Google Shape;565;p14"/>
              <p:cNvSpPr/>
              <p:nvPr/>
            </p:nvSpPr>
            <p:spPr>
              <a:xfrm>
                <a:off x="1507025" y="2787800"/>
                <a:ext cx="61975" cy="97200"/>
              </a:xfrm>
              <a:custGeom>
                <a:avLst/>
                <a:gdLst/>
                <a:ahLst/>
                <a:cxnLst/>
                <a:rect l="l" t="t" r="r" b="b"/>
                <a:pathLst>
                  <a:path w="2479" h="3888" fill="none" extrusionOk="0">
                    <a:moveTo>
                      <a:pt x="1264" y="304"/>
                    </a:moveTo>
                    <a:lnTo>
                      <a:pt x="1" y="3681"/>
                    </a:lnTo>
                    <a:lnTo>
                      <a:pt x="1264" y="3887"/>
                    </a:lnTo>
                    <a:lnTo>
                      <a:pt x="2478"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66" name="Google Shape;566;p14"/>
              <p:cNvSpPr/>
              <p:nvPr/>
            </p:nvSpPr>
            <p:spPr>
              <a:xfrm>
                <a:off x="1454200" y="2509050"/>
                <a:ext cx="126025" cy="296400"/>
              </a:xfrm>
              <a:custGeom>
                <a:avLst/>
                <a:gdLst/>
                <a:ahLst/>
                <a:cxnLst/>
                <a:rect l="l" t="t" r="r" b="b"/>
                <a:pathLst>
                  <a:path w="5041" h="11856" fill="none" extrusionOk="0">
                    <a:moveTo>
                      <a:pt x="0" y="8746"/>
                    </a:moveTo>
                    <a:lnTo>
                      <a:pt x="1822" y="11855"/>
                    </a:lnTo>
                    <a:lnTo>
                      <a:pt x="2854" y="9329"/>
                    </a:lnTo>
                    <a:lnTo>
                      <a:pt x="3875" y="4750"/>
                    </a:lnTo>
                    <a:lnTo>
                      <a:pt x="5041"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67" name="Google Shape;567;p14"/>
              <p:cNvSpPr/>
              <p:nvPr/>
            </p:nvSpPr>
            <p:spPr>
              <a:xfrm>
                <a:off x="1564100" y="2448625"/>
                <a:ext cx="16125" cy="60450"/>
              </a:xfrm>
              <a:custGeom>
                <a:avLst/>
                <a:gdLst/>
                <a:ahLst/>
                <a:cxnLst/>
                <a:rect l="l" t="t" r="r" b="b"/>
                <a:pathLst>
                  <a:path w="645" h="2418" fill="none" extrusionOk="0">
                    <a:moveTo>
                      <a:pt x="1" y="2418"/>
                    </a:moveTo>
                    <a:lnTo>
                      <a:pt x="645"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68" name="Google Shape;568;p14"/>
              <p:cNvSpPr/>
              <p:nvPr/>
            </p:nvSpPr>
            <p:spPr>
              <a:xfrm>
                <a:off x="1593575" y="2463825"/>
                <a:ext cx="13675" cy="48000"/>
              </a:xfrm>
              <a:custGeom>
                <a:avLst/>
                <a:gdLst/>
                <a:ahLst/>
                <a:cxnLst/>
                <a:rect l="l" t="t" r="r" b="b"/>
                <a:pathLst>
                  <a:path w="547" h="1920" fill="none" extrusionOk="0">
                    <a:moveTo>
                      <a:pt x="0" y="1919"/>
                    </a:moveTo>
                    <a:lnTo>
                      <a:pt x="547"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69" name="Google Shape;569;p14"/>
              <p:cNvSpPr/>
              <p:nvPr/>
            </p:nvSpPr>
            <p:spPr>
              <a:xfrm>
                <a:off x="1470900" y="2643575"/>
                <a:ext cx="63475" cy="58925"/>
              </a:xfrm>
              <a:custGeom>
                <a:avLst/>
                <a:gdLst/>
                <a:ahLst/>
                <a:cxnLst/>
                <a:rect l="l" t="t" r="r" b="b"/>
                <a:pathLst>
                  <a:path w="2539" h="2357" fill="none" extrusionOk="0">
                    <a:moveTo>
                      <a:pt x="195" y="0"/>
                    </a:moveTo>
                    <a:lnTo>
                      <a:pt x="0" y="1701"/>
                    </a:lnTo>
                    <a:lnTo>
                      <a:pt x="2539" y="2357"/>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70" name="Google Shape;570;p14"/>
              <p:cNvSpPr/>
              <p:nvPr/>
            </p:nvSpPr>
            <p:spPr>
              <a:xfrm>
                <a:off x="1540425" y="2676075"/>
                <a:ext cx="112975" cy="38575"/>
              </a:xfrm>
              <a:custGeom>
                <a:avLst/>
                <a:gdLst/>
                <a:ahLst/>
                <a:cxnLst/>
                <a:rect l="l" t="t" r="r" b="b"/>
                <a:pathLst>
                  <a:path w="4519" h="1543" fill="none" extrusionOk="0">
                    <a:moveTo>
                      <a:pt x="1" y="0"/>
                    </a:moveTo>
                    <a:lnTo>
                      <a:pt x="4519" y="1542"/>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71" name="Google Shape;571;p14"/>
              <p:cNvSpPr/>
              <p:nvPr/>
            </p:nvSpPr>
            <p:spPr>
              <a:xfrm>
                <a:off x="1600250" y="2588000"/>
                <a:ext cx="24300" cy="170375"/>
              </a:xfrm>
              <a:custGeom>
                <a:avLst/>
                <a:gdLst/>
                <a:ahLst/>
                <a:cxnLst/>
                <a:rect l="l" t="t" r="r" b="b"/>
                <a:pathLst>
                  <a:path w="972" h="6815" fill="none" extrusionOk="0">
                    <a:moveTo>
                      <a:pt x="0" y="6814"/>
                    </a:moveTo>
                    <a:lnTo>
                      <a:pt x="972" y="1701"/>
                    </a:lnTo>
                    <a:lnTo>
                      <a:pt x="644"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72" name="Google Shape;572;p14"/>
              <p:cNvSpPr/>
              <p:nvPr/>
            </p:nvSpPr>
            <p:spPr>
              <a:xfrm>
                <a:off x="1366450" y="2620800"/>
                <a:ext cx="26725" cy="52250"/>
              </a:xfrm>
              <a:custGeom>
                <a:avLst/>
                <a:gdLst/>
                <a:ahLst/>
                <a:cxnLst/>
                <a:rect l="l" t="t" r="r" b="b"/>
                <a:pathLst>
                  <a:path w="1069" h="2090" fill="none" extrusionOk="0">
                    <a:moveTo>
                      <a:pt x="0" y="1"/>
                    </a:moveTo>
                    <a:lnTo>
                      <a:pt x="0" y="2090"/>
                    </a:lnTo>
                    <a:lnTo>
                      <a:pt x="1069" y="2090"/>
                    </a:lnTo>
                    <a:lnTo>
                      <a:pt x="1069" y="37"/>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73" name="Google Shape;573;p14"/>
              <p:cNvSpPr/>
              <p:nvPr/>
            </p:nvSpPr>
            <p:spPr>
              <a:xfrm>
                <a:off x="1201575" y="2496925"/>
                <a:ext cx="134225" cy="470650"/>
              </a:xfrm>
              <a:custGeom>
                <a:avLst/>
                <a:gdLst/>
                <a:ahLst/>
                <a:cxnLst/>
                <a:rect l="l" t="t" r="r" b="b"/>
                <a:pathLst>
                  <a:path w="5369" h="18826" fill="none" extrusionOk="0">
                    <a:moveTo>
                      <a:pt x="1883" y="0"/>
                    </a:moveTo>
                    <a:lnTo>
                      <a:pt x="2648" y="3122"/>
                    </a:lnTo>
                    <a:lnTo>
                      <a:pt x="2271" y="5174"/>
                    </a:lnTo>
                    <a:lnTo>
                      <a:pt x="2271" y="7591"/>
                    </a:lnTo>
                    <a:lnTo>
                      <a:pt x="0" y="15364"/>
                    </a:lnTo>
                    <a:lnTo>
                      <a:pt x="5368" y="18826"/>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74" name="Google Shape;574;p14"/>
              <p:cNvSpPr/>
              <p:nvPr/>
            </p:nvSpPr>
            <p:spPr>
              <a:xfrm>
                <a:off x="1193975" y="2623525"/>
                <a:ext cx="25" cy="52575"/>
              </a:xfrm>
              <a:custGeom>
                <a:avLst/>
                <a:gdLst/>
                <a:ahLst/>
                <a:cxnLst/>
                <a:rect l="l" t="t" r="r" b="b"/>
                <a:pathLst>
                  <a:path w="1" h="2103" fill="none" extrusionOk="0">
                    <a:moveTo>
                      <a:pt x="0" y="1"/>
                    </a:moveTo>
                    <a:lnTo>
                      <a:pt x="0" y="2102"/>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75" name="Google Shape;575;p14"/>
              <p:cNvSpPr/>
              <p:nvPr/>
            </p:nvSpPr>
            <p:spPr>
              <a:xfrm>
                <a:off x="1257125" y="2690625"/>
                <a:ext cx="103275" cy="89300"/>
              </a:xfrm>
              <a:custGeom>
                <a:avLst/>
                <a:gdLst/>
                <a:ahLst/>
                <a:cxnLst/>
                <a:rect l="l" t="t" r="r" b="b"/>
                <a:pathLst>
                  <a:path w="4131" h="3572" fill="none" extrusionOk="0">
                    <a:moveTo>
                      <a:pt x="4130" y="3572"/>
                    </a:moveTo>
                    <a:lnTo>
                      <a:pt x="1"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76" name="Google Shape;576;p14"/>
              <p:cNvSpPr/>
              <p:nvPr/>
            </p:nvSpPr>
            <p:spPr>
              <a:xfrm>
                <a:off x="1765125" y="2836375"/>
                <a:ext cx="126325" cy="100850"/>
              </a:xfrm>
              <a:custGeom>
                <a:avLst/>
                <a:gdLst/>
                <a:ahLst/>
                <a:cxnLst/>
                <a:rect l="l" t="t" r="r" b="b"/>
                <a:pathLst>
                  <a:path w="5053" h="4034" fill="none" extrusionOk="0">
                    <a:moveTo>
                      <a:pt x="5053" y="1"/>
                    </a:moveTo>
                    <a:lnTo>
                      <a:pt x="3510" y="4033"/>
                    </a:lnTo>
                    <a:lnTo>
                      <a:pt x="0" y="2819"/>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77" name="Google Shape;577;p14"/>
              <p:cNvSpPr/>
              <p:nvPr/>
            </p:nvSpPr>
            <p:spPr>
              <a:xfrm>
                <a:off x="1762075" y="2836700"/>
                <a:ext cx="114800" cy="37050"/>
              </a:xfrm>
              <a:custGeom>
                <a:avLst/>
                <a:gdLst/>
                <a:ahLst/>
                <a:cxnLst/>
                <a:rect l="l" t="t" r="r" b="b"/>
                <a:pathLst>
                  <a:path w="4592" h="1482" fill="none" extrusionOk="0">
                    <a:moveTo>
                      <a:pt x="1" y="0"/>
                    </a:moveTo>
                    <a:lnTo>
                      <a:pt x="4592" y="1482"/>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78" name="Google Shape;578;p14"/>
              <p:cNvSpPr/>
              <p:nvPr/>
            </p:nvSpPr>
            <p:spPr>
              <a:xfrm>
                <a:off x="1859250" y="2845500"/>
                <a:ext cx="64100" cy="200425"/>
              </a:xfrm>
              <a:custGeom>
                <a:avLst/>
                <a:gdLst/>
                <a:ahLst/>
                <a:cxnLst/>
                <a:rect l="l" t="t" r="r" b="b"/>
                <a:pathLst>
                  <a:path w="2564" h="8017" fill="none" extrusionOk="0">
                    <a:moveTo>
                      <a:pt x="2563" y="0"/>
                    </a:moveTo>
                    <a:lnTo>
                      <a:pt x="1021" y="4166"/>
                    </a:lnTo>
                    <a:lnTo>
                      <a:pt x="0" y="8016"/>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79" name="Google Shape;579;p14"/>
              <p:cNvSpPr/>
              <p:nvPr/>
            </p:nvSpPr>
            <p:spPr>
              <a:xfrm>
                <a:off x="1774225" y="2952075"/>
                <a:ext cx="99925" cy="38575"/>
              </a:xfrm>
              <a:custGeom>
                <a:avLst/>
                <a:gdLst/>
                <a:ahLst/>
                <a:cxnLst/>
                <a:rect l="l" t="t" r="r" b="b"/>
                <a:pathLst>
                  <a:path w="3997" h="1543" fill="none" extrusionOk="0">
                    <a:moveTo>
                      <a:pt x="1" y="0"/>
                    </a:moveTo>
                    <a:lnTo>
                      <a:pt x="3997" y="1543"/>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80" name="Google Shape;580;p14"/>
              <p:cNvSpPr/>
              <p:nvPr/>
            </p:nvSpPr>
            <p:spPr>
              <a:xfrm>
                <a:off x="1780000" y="2974550"/>
                <a:ext cx="89000" cy="34625"/>
              </a:xfrm>
              <a:custGeom>
                <a:avLst/>
                <a:gdLst/>
                <a:ahLst/>
                <a:cxnLst/>
                <a:rect l="l" t="t" r="r" b="b"/>
                <a:pathLst>
                  <a:path w="3560" h="1385" fill="none" extrusionOk="0">
                    <a:moveTo>
                      <a:pt x="0" y="0"/>
                    </a:moveTo>
                    <a:lnTo>
                      <a:pt x="3559" y="1385"/>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81" name="Google Shape;581;p14"/>
              <p:cNvSpPr/>
              <p:nvPr/>
            </p:nvSpPr>
            <p:spPr>
              <a:xfrm>
                <a:off x="1919975" y="2963925"/>
                <a:ext cx="30400" cy="45250"/>
              </a:xfrm>
              <a:custGeom>
                <a:avLst/>
                <a:gdLst/>
                <a:ahLst/>
                <a:cxnLst/>
                <a:rect l="l" t="t" r="r" b="b"/>
                <a:pathLst>
                  <a:path w="1216" h="1810" fill="none" extrusionOk="0">
                    <a:moveTo>
                      <a:pt x="1215" y="1810"/>
                    </a:moveTo>
                    <a:lnTo>
                      <a:pt x="1"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82" name="Google Shape;582;p14"/>
              <p:cNvSpPr/>
              <p:nvPr/>
            </p:nvSpPr>
            <p:spPr>
              <a:xfrm>
                <a:off x="1884450" y="2949650"/>
                <a:ext cx="81700" cy="27950"/>
              </a:xfrm>
              <a:custGeom>
                <a:avLst/>
                <a:gdLst/>
                <a:ahLst/>
                <a:cxnLst/>
                <a:rect l="l" t="t" r="r" b="b"/>
                <a:pathLst>
                  <a:path w="3268" h="1118" fill="none" extrusionOk="0">
                    <a:moveTo>
                      <a:pt x="1" y="0"/>
                    </a:moveTo>
                    <a:lnTo>
                      <a:pt x="3268" y="1118"/>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83" name="Google Shape;583;p14"/>
              <p:cNvSpPr/>
              <p:nvPr/>
            </p:nvSpPr>
            <p:spPr>
              <a:xfrm>
                <a:off x="2048725" y="3000050"/>
                <a:ext cx="105375" cy="52850"/>
              </a:xfrm>
              <a:custGeom>
                <a:avLst/>
                <a:gdLst/>
                <a:ahLst/>
                <a:cxnLst/>
                <a:rect l="l" t="t" r="r" b="b"/>
                <a:pathLst>
                  <a:path w="4215" h="2114" fill="none" extrusionOk="0">
                    <a:moveTo>
                      <a:pt x="0" y="0"/>
                    </a:moveTo>
                    <a:lnTo>
                      <a:pt x="4215" y="2114"/>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84" name="Google Shape;584;p14"/>
              <p:cNvSpPr/>
              <p:nvPr/>
            </p:nvSpPr>
            <p:spPr>
              <a:xfrm>
                <a:off x="2129800" y="2941150"/>
                <a:ext cx="110850" cy="111750"/>
              </a:xfrm>
              <a:custGeom>
                <a:avLst/>
                <a:gdLst/>
                <a:ahLst/>
                <a:cxnLst/>
                <a:rect l="l" t="t" r="r" b="b"/>
                <a:pathLst>
                  <a:path w="4434" h="4470" fill="none" extrusionOk="0">
                    <a:moveTo>
                      <a:pt x="0" y="4470"/>
                    </a:moveTo>
                    <a:lnTo>
                      <a:pt x="1348" y="0"/>
                    </a:lnTo>
                    <a:lnTo>
                      <a:pt x="4433" y="1203"/>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85" name="Google Shape;585;p14"/>
              <p:cNvSpPr/>
              <p:nvPr/>
            </p:nvSpPr>
            <p:spPr>
              <a:xfrm>
                <a:off x="1966125" y="2911675"/>
                <a:ext cx="174025" cy="40725"/>
              </a:xfrm>
              <a:custGeom>
                <a:avLst/>
                <a:gdLst/>
                <a:ahLst/>
                <a:cxnLst/>
                <a:rect l="l" t="t" r="r" b="b"/>
                <a:pathLst>
                  <a:path w="6961" h="1629" fill="none" extrusionOk="0">
                    <a:moveTo>
                      <a:pt x="1" y="1629"/>
                    </a:moveTo>
                    <a:lnTo>
                      <a:pt x="3341" y="1410"/>
                    </a:lnTo>
                    <a:lnTo>
                      <a:pt x="6960"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86" name="Google Shape;586;p14"/>
              <p:cNvSpPr/>
              <p:nvPr/>
            </p:nvSpPr>
            <p:spPr>
              <a:xfrm>
                <a:off x="2101250" y="2822125"/>
                <a:ext cx="61675" cy="76825"/>
              </a:xfrm>
              <a:custGeom>
                <a:avLst/>
                <a:gdLst/>
                <a:ahLst/>
                <a:cxnLst/>
                <a:rect l="l" t="t" r="r" b="b"/>
                <a:pathLst>
                  <a:path w="2467" h="3073" fill="none" extrusionOk="0">
                    <a:moveTo>
                      <a:pt x="1" y="3073"/>
                    </a:moveTo>
                    <a:lnTo>
                      <a:pt x="2466"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87" name="Google Shape;587;p14"/>
              <p:cNvSpPr/>
              <p:nvPr/>
            </p:nvSpPr>
            <p:spPr>
              <a:xfrm>
                <a:off x="2178375" y="2829700"/>
                <a:ext cx="30400" cy="72600"/>
              </a:xfrm>
              <a:custGeom>
                <a:avLst/>
                <a:gdLst/>
                <a:ahLst/>
                <a:cxnLst/>
                <a:rect l="l" t="t" r="r" b="b"/>
                <a:pathLst>
                  <a:path w="1216" h="2904" fill="none" extrusionOk="0">
                    <a:moveTo>
                      <a:pt x="1" y="2903"/>
                    </a:moveTo>
                    <a:lnTo>
                      <a:pt x="1215"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88" name="Google Shape;588;p14"/>
              <p:cNvSpPr/>
              <p:nvPr/>
            </p:nvSpPr>
            <p:spPr>
              <a:xfrm>
                <a:off x="2088800" y="2845500"/>
                <a:ext cx="25" cy="49500"/>
              </a:xfrm>
              <a:custGeom>
                <a:avLst/>
                <a:gdLst/>
                <a:ahLst/>
                <a:cxnLst/>
                <a:rect l="l" t="t" r="r" b="b"/>
                <a:pathLst>
                  <a:path w="1" h="1980" fill="none" extrusionOk="0">
                    <a:moveTo>
                      <a:pt x="1" y="0"/>
                    </a:moveTo>
                    <a:lnTo>
                      <a:pt x="1" y="198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89" name="Google Shape;589;p14"/>
              <p:cNvSpPr/>
              <p:nvPr/>
            </p:nvSpPr>
            <p:spPr>
              <a:xfrm>
                <a:off x="2049625" y="2883750"/>
                <a:ext cx="3675" cy="63175"/>
              </a:xfrm>
              <a:custGeom>
                <a:avLst/>
                <a:gdLst/>
                <a:ahLst/>
                <a:cxnLst/>
                <a:rect l="l" t="t" r="r" b="b"/>
                <a:pathLst>
                  <a:path w="147" h="2527" fill="none" extrusionOk="0">
                    <a:moveTo>
                      <a:pt x="147" y="1"/>
                    </a:moveTo>
                    <a:lnTo>
                      <a:pt x="1" y="2527"/>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90" name="Google Shape;590;p14"/>
              <p:cNvSpPr/>
              <p:nvPr/>
            </p:nvSpPr>
            <p:spPr>
              <a:xfrm>
                <a:off x="2019275" y="2873725"/>
                <a:ext cx="25" cy="75950"/>
              </a:xfrm>
              <a:custGeom>
                <a:avLst/>
                <a:gdLst/>
                <a:ahLst/>
                <a:cxnLst/>
                <a:rect l="l" t="t" r="r" b="b"/>
                <a:pathLst>
                  <a:path w="1" h="3038" fill="none" extrusionOk="0">
                    <a:moveTo>
                      <a:pt x="0" y="1"/>
                    </a:moveTo>
                    <a:lnTo>
                      <a:pt x="0" y="3037"/>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91" name="Google Shape;591;p14"/>
              <p:cNvSpPr/>
              <p:nvPr/>
            </p:nvSpPr>
            <p:spPr>
              <a:xfrm>
                <a:off x="2000450" y="2866150"/>
                <a:ext cx="5475" cy="83825"/>
              </a:xfrm>
              <a:custGeom>
                <a:avLst/>
                <a:gdLst/>
                <a:ahLst/>
                <a:cxnLst/>
                <a:rect l="l" t="t" r="r" b="b"/>
                <a:pathLst>
                  <a:path w="219" h="3353" fill="none" extrusionOk="0">
                    <a:moveTo>
                      <a:pt x="219" y="0"/>
                    </a:moveTo>
                    <a:lnTo>
                      <a:pt x="0" y="3352"/>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92" name="Google Shape;592;p14"/>
              <p:cNvSpPr/>
              <p:nvPr/>
            </p:nvSpPr>
            <p:spPr>
              <a:xfrm>
                <a:off x="1985575" y="2866150"/>
                <a:ext cx="25" cy="85025"/>
              </a:xfrm>
              <a:custGeom>
                <a:avLst/>
                <a:gdLst/>
                <a:ahLst/>
                <a:cxnLst/>
                <a:rect l="l" t="t" r="r" b="b"/>
                <a:pathLst>
                  <a:path w="1" h="3401" fill="none" extrusionOk="0">
                    <a:moveTo>
                      <a:pt x="0" y="0"/>
                    </a:moveTo>
                    <a:lnTo>
                      <a:pt x="0" y="340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93" name="Google Shape;593;p14"/>
              <p:cNvSpPr/>
              <p:nvPr/>
            </p:nvSpPr>
            <p:spPr>
              <a:xfrm>
                <a:off x="1971300" y="2886475"/>
                <a:ext cx="159425" cy="25225"/>
              </a:xfrm>
              <a:custGeom>
                <a:avLst/>
                <a:gdLst/>
                <a:ahLst/>
                <a:cxnLst/>
                <a:rect l="l" t="t" r="r" b="b"/>
                <a:pathLst>
                  <a:path w="6377" h="1009" fill="none" extrusionOk="0">
                    <a:moveTo>
                      <a:pt x="0" y="1"/>
                    </a:moveTo>
                    <a:lnTo>
                      <a:pt x="2502" y="1009"/>
                    </a:lnTo>
                    <a:lnTo>
                      <a:pt x="6377" y="888"/>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94" name="Google Shape;594;p14"/>
              <p:cNvSpPr/>
              <p:nvPr/>
            </p:nvSpPr>
            <p:spPr>
              <a:xfrm>
                <a:off x="2155600" y="2967250"/>
                <a:ext cx="85050" cy="24925"/>
              </a:xfrm>
              <a:custGeom>
                <a:avLst/>
                <a:gdLst/>
                <a:ahLst/>
                <a:cxnLst/>
                <a:rect l="l" t="t" r="r" b="b"/>
                <a:pathLst>
                  <a:path w="3402" h="997" fill="none" extrusionOk="0">
                    <a:moveTo>
                      <a:pt x="3401" y="997"/>
                    </a:moveTo>
                    <a:lnTo>
                      <a:pt x="1"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95" name="Google Shape;595;p14"/>
              <p:cNvSpPr/>
              <p:nvPr/>
            </p:nvSpPr>
            <p:spPr>
              <a:xfrm>
                <a:off x="1338200" y="2911675"/>
                <a:ext cx="275725" cy="62900"/>
              </a:xfrm>
              <a:custGeom>
                <a:avLst/>
                <a:gdLst/>
                <a:ahLst/>
                <a:cxnLst/>
                <a:rect l="l" t="t" r="r" b="b"/>
                <a:pathLst>
                  <a:path w="11029" h="2516" fill="none" extrusionOk="0">
                    <a:moveTo>
                      <a:pt x="11029" y="1"/>
                    </a:moveTo>
                    <a:lnTo>
                      <a:pt x="10956" y="2236"/>
                    </a:lnTo>
                    <a:lnTo>
                      <a:pt x="1" y="2515"/>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96" name="Google Shape;596;p14"/>
              <p:cNvSpPr/>
              <p:nvPr/>
            </p:nvSpPr>
            <p:spPr>
              <a:xfrm>
                <a:off x="1587800" y="2919875"/>
                <a:ext cx="57700" cy="17050"/>
              </a:xfrm>
              <a:custGeom>
                <a:avLst/>
                <a:gdLst/>
                <a:ahLst/>
                <a:cxnLst/>
                <a:rect l="l" t="t" r="r" b="b"/>
                <a:pathLst>
                  <a:path w="2308" h="682" fill="none" extrusionOk="0">
                    <a:moveTo>
                      <a:pt x="0" y="1"/>
                    </a:moveTo>
                    <a:lnTo>
                      <a:pt x="2308" y="68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97" name="Google Shape;597;p14"/>
              <p:cNvSpPr/>
              <p:nvPr/>
            </p:nvSpPr>
            <p:spPr>
              <a:xfrm>
                <a:off x="988400" y="2587700"/>
                <a:ext cx="75325" cy="25"/>
              </a:xfrm>
              <a:custGeom>
                <a:avLst/>
                <a:gdLst/>
                <a:ahLst/>
                <a:cxnLst/>
                <a:rect l="l" t="t" r="r" b="b"/>
                <a:pathLst>
                  <a:path w="3013" h="1" fill="none" extrusionOk="0">
                    <a:moveTo>
                      <a:pt x="1" y="1"/>
                    </a:moveTo>
                    <a:lnTo>
                      <a:pt x="3013"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98" name="Google Shape;598;p14"/>
              <p:cNvSpPr/>
              <p:nvPr/>
            </p:nvSpPr>
            <p:spPr>
              <a:xfrm>
                <a:off x="1268675" y="2046325"/>
                <a:ext cx="273000" cy="267525"/>
              </a:xfrm>
              <a:custGeom>
                <a:avLst/>
                <a:gdLst/>
                <a:ahLst/>
                <a:cxnLst/>
                <a:rect l="l" t="t" r="r" b="b"/>
                <a:pathLst>
                  <a:path w="10920" h="10701" fill="none" extrusionOk="0">
                    <a:moveTo>
                      <a:pt x="5939" y="0"/>
                    </a:moveTo>
                    <a:lnTo>
                      <a:pt x="4822" y="2842"/>
                    </a:lnTo>
                    <a:lnTo>
                      <a:pt x="9717" y="2806"/>
                    </a:lnTo>
                    <a:lnTo>
                      <a:pt x="10919" y="5599"/>
                    </a:lnTo>
                    <a:lnTo>
                      <a:pt x="8976" y="10700"/>
                    </a:lnTo>
                    <a:lnTo>
                      <a:pt x="4178" y="9304"/>
                    </a:lnTo>
                    <a:lnTo>
                      <a:pt x="0" y="7919"/>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99" name="Google Shape;599;p14"/>
              <p:cNvSpPr/>
              <p:nvPr/>
            </p:nvSpPr>
            <p:spPr>
              <a:xfrm>
                <a:off x="1519475" y="2244275"/>
                <a:ext cx="116325" cy="41625"/>
              </a:xfrm>
              <a:custGeom>
                <a:avLst/>
                <a:gdLst/>
                <a:ahLst/>
                <a:cxnLst/>
                <a:rect l="l" t="t" r="r" b="b"/>
                <a:pathLst>
                  <a:path w="4653" h="1665" fill="none" extrusionOk="0">
                    <a:moveTo>
                      <a:pt x="4652" y="1665"/>
                    </a:moveTo>
                    <a:lnTo>
                      <a:pt x="1"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00" name="Google Shape;600;p14"/>
              <p:cNvSpPr/>
              <p:nvPr/>
            </p:nvSpPr>
            <p:spPr>
              <a:xfrm>
                <a:off x="1646700" y="2219700"/>
                <a:ext cx="6100" cy="31300"/>
              </a:xfrm>
              <a:custGeom>
                <a:avLst/>
                <a:gdLst/>
                <a:ahLst/>
                <a:cxnLst/>
                <a:rect l="l" t="t" r="r" b="b"/>
                <a:pathLst>
                  <a:path w="244" h="1252" fill="none" extrusionOk="0">
                    <a:moveTo>
                      <a:pt x="1" y="1251"/>
                    </a:moveTo>
                    <a:lnTo>
                      <a:pt x="243"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01" name="Google Shape;601;p14"/>
              <p:cNvSpPr/>
              <p:nvPr/>
            </p:nvSpPr>
            <p:spPr>
              <a:xfrm>
                <a:off x="1649725" y="2113125"/>
                <a:ext cx="22200" cy="61050"/>
              </a:xfrm>
              <a:custGeom>
                <a:avLst/>
                <a:gdLst/>
                <a:ahLst/>
                <a:cxnLst/>
                <a:rect l="l" t="t" r="r" b="b"/>
                <a:pathLst>
                  <a:path w="888" h="2442" fill="none" extrusionOk="0">
                    <a:moveTo>
                      <a:pt x="1" y="0"/>
                    </a:moveTo>
                    <a:lnTo>
                      <a:pt x="888" y="244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02" name="Google Shape;602;p14"/>
              <p:cNvSpPr/>
              <p:nvPr/>
            </p:nvSpPr>
            <p:spPr>
              <a:xfrm>
                <a:off x="1646700" y="2120400"/>
                <a:ext cx="270575" cy="82000"/>
              </a:xfrm>
              <a:custGeom>
                <a:avLst/>
                <a:gdLst/>
                <a:ahLst/>
                <a:cxnLst/>
                <a:rect l="l" t="t" r="r" b="b"/>
                <a:pathLst>
                  <a:path w="10823" h="3280" fill="none" extrusionOk="0">
                    <a:moveTo>
                      <a:pt x="10822" y="1"/>
                    </a:moveTo>
                    <a:lnTo>
                      <a:pt x="1" y="328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03" name="Google Shape;603;p14"/>
              <p:cNvSpPr/>
              <p:nvPr/>
            </p:nvSpPr>
            <p:spPr>
              <a:xfrm>
                <a:off x="1666450" y="2103700"/>
                <a:ext cx="20350" cy="92625"/>
              </a:xfrm>
              <a:custGeom>
                <a:avLst/>
                <a:gdLst/>
                <a:ahLst/>
                <a:cxnLst/>
                <a:rect l="l" t="t" r="r" b="b"/>
                <a:pathLst>
                  <a:path w="814" h="3705" fill="none" extrusionOk="0">
                    <a:moveTo>
                      <a:pt x="0" y="3705"/>
                    </a:moveTo>
                    <a:lnTo>
                      <a:pt x="814" y="984"/>
                    </a:lnTo>
                    <a:lnTo>
                      <a:pt x="498"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04" name="Google Shape;604;p14"/>
              <p:cNvSpPr/>
              <p:nvPr/>
            </p:nvSpPr>
            <p:spPr>
              <a:xfrm>
                <a:off x="1677075" y="2149550"/>
                <a:ext cx="56500" cy="11575"/>
              </a:xfrm>
              <a:custGeom>
                <a:avLst/>
                <a:gdLst/>
                <a:ahLst/>
                <a:cxnLst/>
                <a:rect l="l" t="t" r="r" b="b"/>
                <a:pathLst>
                  <a:path w="2260" h="463" fill="none" extrusionOk="0">
                    <a:moveTo>
                      <a:pt x="0" y="462"/>
                    </a:moveTo>
                    <a:lnTo>
                      <a:pt x="2259"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05" name="Google Shape;605;p14"/>
              <p:cNvSpPr/>
              <p:nvPr/>
            </p:nvSpPr>
            <p:spPr>
              <a:xfrm>
                <a:off x="1686775" y="2116450"/>
                <a:ext cx="32525" cy="11875"/>
              </a:xfrm>
              <a:custGeom>
                <a:avLst/>
                <a:gdLst/>
                <a:ahLst/>
                <a:cxnLst/>
                <a:rect l="l" t="t" r="r" b="b"/>
                <a:pathLst>
                  <a:path w="1301" h="475" fill="none" extrusionOk="0">
                    <a:moveTo>
                      <a:pt x="1300" y="1"/>
                    </a:moveTo>
                    <a:lnTo>
                      <a:pt x="1" y="474"/>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06" name="Google Shape;606;p14"/>
              <p:cNvSpPr/>
              <p:nvPr/>
            </p:nvSpPr>
            <p:spPr>
              <a:xfrm>
                <a:off x="1517350" y="2109775"/>
                <a:ext cx="36775" cy="76550"/>
              </a:xfrm>
              <a:custGeom>
                <a:avLst/>
                <a:gdLst/>
                <a:ahLst/>
                <a:cxnLst/>
                <a:rect l="l" t="t" r="r" b="b"/>
                <a:pathLst>
                  <a:path w="1471" h="3062" fill="none" extrusionOk="0">
                    <a:moveTo>
                      <a:pt x="0" y="0"/>
                    </a:moveTo>
                    <a:lnTo>
                      <a:pt x="1470" y="1069"/>
                    </a:lnTo>
                    <a:lnTo>
                      <a:pt x="1470" y="2442"/>
                    </a:lnTo>
                    <a:lnTo>
                      <a:pt x="972" y="306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07" name="Google Shape;607;p14"/>
              <p:cNvSpPr/>
              <p:nvPr/>
            </p:nvSpPr>
            <p:spPr>
              <a:xfrm>
                <a:off x="1564425" y="2170800"/>
                <a:ext cx="84125" cy="24625"/>
              </a:xfrm>
              <a:custGeom>
                <a:avLst/>
                <a:gdLst/>
                <a:ahLst/>
                <a:cxnLst/>
                <a:rect l="l" t="t" r="r" b="b"/>
                <a:pathLst>
                  <a:path w="3365" h="985" fill="none" extrusionOk="0">
                    <a:moveTo>
                      <a:pt x="0" y="985"/>
                    </a:moveTo>
                    <a:lnTo>
                      <a:pt x="316" y="1"/>
                    </a:lnTo>
                    <a:lnTo>
                      <a:pt x="3364" y="742"/>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08" name="Google Shape;608;p14"/>
              <p:cNvSpPr/>
              <p:nvPr/>
            </p:nvSpPr>
            <p:spPr>
              <a:xfrm>
                <a:off x="1572300" y="2107350"/>
                <a:ext cx="61375" cy="42225"/>
              </a:xfrm>
              <a:custGeom>
                <a:avLst/>
                <a:gdLst/>
                <a:ahLst/>
                <a:cxnLst/>
                <a:rect l="l" t="t" r="r" b="b"/>
                <a:pathLst>
                  <a:path w="2455" h="1689" fill="none" extrusionOk="0">
                    <a:moveTo>
                      <a:pt x="2454" y="1689"/>
                    </a:moveTo>
                    <a:lnTo>
                      <a:pt x="1" y="1069"/>
                    </a:lnTo>
                    <a:lnTo>
                      <a:pt x="1"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09" name="Google Shape;609;p14"/>
              <p:cNvSpPr/>
              <p:nvPr/>
            </p:nvSpPr>
            <p:spPr>
              <a:xfrm>
                <a:off x="1676750" y="2288925"/>
                <a:ext cx="76250" cy="38275"/>
              </a:xfrm>
              <a:custGeom>
                <a:avLst/>
                <a:gdLst/>
                <a:ahLst/>
                <a:cxnLst/>
                <a:rect l="l" t="t" r="r" b="b"/>
                <a:pathLst>
                  <a:path w="3050" h="1531" fill="none" extrusionOk="0">
                    <a:moveTo>
                      <a:pt x="1" y="195"/>
                    </a:moveTo>
                    <a:lnTo>
                      <a:pt x="681" y="1531"/>
                    </a:lnTo>
                    <a:lnTo>
                      <a:pt x="3050"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10" name="Google Shape;610;p14"/>
              <p:cNvSpPr/>
              <p:nvPr/>
            </p:nvSpPr>
            <p:spPr>
              <a:xfrm>
                <a:off x="1652775" y="2364225"/>
                <a:ext cx="24000" cy="106300"/>
              </a:xfrm>
              <a:custGeom>
                <a:avLst/>
                <a:gdLst/>
                <a:ahLst/>
                <a:cxnLst/>
                <a:rect l="l" t="t" r="r" b="b"/>
                <a:pathLst>
                  <a:path w="960" h="4252" fill="none" extrusionOk="0">
                    <a:moveTo>
                      <a:pt x="960" y="0"/>
                    </a:moveTo>
                    <a:lnTo>
                      <a:pt x="0" y="425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11" name="Google Shape;611;p14"/>
              <p:cNvSpPr/>
              <p:nvPr/>
            </p:nvSpPr>
            <p:spPr>
              <a:xfrm>
                <a:off x="1816125" y="2265250"/>
                <a:ext cx="40125" cy="16100"/>
              </a:xfrm>
              <a:custGeom>
                <a:avLst/>
                <a:gdLst/>
                <a:ahLst/>
                <a:cxnLst/>
                <a:rect l="l" t="t" r="r" b="b"/>
                <a:pathLst>
                  <a:path w="1605" h="644" fill="none" extrusionOk="0">
                    <a:moveTo>
                      <a:pt x="1" y="0"/>
                    </a:moveTo>
                    <a:lnTo>
                      <a:pt x="1604" y="644"/>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12" name="Google Shape;612;p14"/>
              <p:cNvSpPr/>
              <p:nvPr/>
            </p:nvSpPr>
            <p:spPr>
              <a:xfrm>
                <a:off x="1844075" y="2252175"/>
                <a:ext cx="9125" cy="24025"/>
              </a:xfrm>
              <a:custGeom>
                <a:avLst/>
                <a:gdLst/>
                <a:ahLst/>
                <a:cxnLst/>
                <a:rect l="l" t="t" r="r" b="b"/>
                <a:pathLst>
                  <a:path w="365" h="961" fill="none" extrusionOk="0">
                    <a:moveTo>
                      <a:pt x="365" y="1"/>
                    </a:moveTo>
                    <a:lnTo>
                      <a:pt x="0" y="96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13" name="Google Shape;613;p14"/>
              <p:cNvSpPr/>
              <p:nvPr/>
            </p:nvSpPr>
            <p:spPr>
              <a:xfrm>
                <a:off x="1909950" y="2190250"/>
                <a:ext cx="147000" cy="22175"/>
              </a:xfrm>
              <a:custGeom>
                <a:avLst/>
                <a:gdLst/>
                <a:ahLst/>
                <a:cxnLst/>
                <a:rect l="l" t="t" r="r" b="b"/>
                <a:pathLst>
                  <a:path w="5880" h="887" fill="none" extrusionOk="0">
                    <a:moveTo>
                      <a:pt x="1" y="0"/>
                    </a:moveTo>
                    <a:lnTo>
                      <a:pt x="5879" y="887"/>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14" name="Google Shape;614;p14"/>
              <p:cNvSpPr/>
              <p:nvPr/>
            </p:nvSpPr>
            <p:spPr>
              <a:xfrm>
                <a:off x="1951250" y="2198750"/>
                <a:ext cx="14900" cy="74400"/>
              </a:xfrm>
              <a:custGeom>
                <a:avLst/>
                <a:gdLst/>
                <a:ahLst/>
                <a:cxnLst/>
                <a:rect l="l" t="t" r="r" b="b"/>
                <a:pathLst>
                  <a:path w="596" h="2976" fill="none" extrusionOk="0">
                    <a:moveTo>
                      <a:pt x="1" y="2976"/>
                    </a:moveTo>
                    <a:lnTo>
                      <a:pt x="596"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15" name="Google Shape;615;p14"/>
              <p:cNvSpPr/>
              <p:nvPr/>
            </p:nvSpPr>
            <p:spPr>
              <a:xfrm>
                <a:off x="1897500" y="2230625"/>
                <a:ext cx="59250" cy="16725"/>
              </a:xfrm>
              <a:custGeom>
                <a:avLst/>
                <a:gdLst/>
                <a:ahLst/>
                <a:cxnLst/>
                <a:rect l="l" t="t" r="r" b="b"/>
                <a:pathLst>
                  <a:path w="2370" h="669" fill="none" extrusionOk="0">
                    <a:moveTo>
                      <a:pt x="1" y="0"/>
                    </a:moveTo>
                    <a:lnTo>
                      <a:pt x="2369" y="668"/>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16" name="Google Shape;616;p14"/>
              <p:cNvSpPr/>
              <p:nvPr/>
            </p:nvSpPr>
            <p:spPr>
              <a:xfrm>
                <a:off x="2045075" y="2219700"/>
                <a:ext cx="117850" cy="66200"/>
              </a:xfrm>
              <a:custGeom>
                <a:avLst/>
                <a:gdLst/>
                <a:ahLst/>
                <a:cxnLst/>
                <a:rect l="l" t="t" r="r" b="b"/>
                <a:pathLst>
                  <a:path w="4714" h="2648" fill="none" extrusionOk="0">
                    <a:moveTo>
                      <a:pt x="1" y="2053"/>
                    </a:moveTo>
                    <a:lnTo>
                      <a:pt x="3158" y="2648"/>
                    </a:lnTo>
                    <a:lnTo>
                      <a:pt x="4300" y="2356"/>
                    </a:lnTo>
                    <a:lnTo>
                      <a:pt x="4713"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17" name="Google Shape;617;p14"/>
              <p:cNvSpPr/>
              <p:nvPr/>
            </p:nvSpPr>
            <p:spPr>
              <a:xfrm>
                <a:off x="2152575" y="2233050"/>
                <a:ext cx="65600" cy="64400"/>
              </a:xfrm>
              <a:custGeom>
                <a:avLst/>
                <a:gdLst/>
                <a:ahLst/>
                <a:cxnLst/>
                <a:rect l="l" t="t" r="r" b="b"/>
                <a:pathLst>
                  <a:path w="2624" h="2576" fill="none" extrusionOk="0">
                    <a:moveTo>
                      <a:pt x="2624" y="1"/>
                    </a:moveTo>
                    <a:lnTo>
                      <a:pt x="1725" y="2575"/>
                    </a:lnTo>
                    <a:lnTo>
                      <a:pt x="0" y="1822"/>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18" name="Google Shape;618;p14"/>
              <p:cNvSpPr/>
              <p:nvPr/>
            </p:nvSpPr>
            <p:spPr>
              <a:xfrm>
                <a:off x="1827675" y="2029625"/>
                <a:ext cx="99625" cy="98700"/>
              </a:xfrm>
              <a:custGeom>
                <a:avLst/>
                <a:gdLst/>
                <a:ahLst/>
                <a:cxnLst/>
                <a:rect l="l" t="t" r="r" b="b"/>
                <a:pathLst>
                  <a:path w="3985" h="3948" fill="none" extrusionOk="0">
                    <a:moveTo>
                      <a:pt x="0" y="1045"/>
                    </a:moveTo>
                    <a:lnTo>
                      <a:pt x="838" y="3947"/>
                    </a:lnTo>
                    <a:lnTo>
                      <a:pt x="2794" y="1506"/>
                    </a:lnTo>
                    <a:lnTo>
                      <a:pt x="3753" y="1603"/>
                    </a:lnTo>
                    <a:lnTo>
                      <a:pt x="3984"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19" name="Google Shape;619;p14"/>
              <p:cNvSpPr/>
              <p:nvPr/>
            </p:nvSpPr>
            <p:spPr>
              <a:xfrm>
                <a:off x="1268050" y="2202375"/>
                <a:ext cx="69875" cy="17350"/>
              </a:xfrm>
              <a:custGeom>
                <a:avLst/>
                <a:gdLst/>
                <a:ahLst/>
                <a:cxnLst/>
                <a:rect l="l" t="t" r="r" b="b"/>
                <a:pathLst>
                  <a:path w="2795" h="694" fill="none" extrusionOk="0">
                    <a:moveTo>
                      <a:pt x="1" y="1"/>
                    </a:moveTo>
                    <a:lnTo>
                      <a:pt x="2794" y="693"/>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20" name="Google Shape;620;p14"/>
              <p:cNvSpPr/>
              <p:nvPr/>
            </p:nvSpPr>
            <p:spPr>
              <a:xfrm>
                <a:off x="1224025" y="2195400"/>
                <a:ext cx="7025" cy="45875"/>
              </a:xfrm>
              <a:custGeom>
                <a:avLst/>
                <a:gdLst/>
                <a:ahLst/>
                <a:cxnLst/>
                <a:rect l="l" t="t" r="r" b="b"/>
                <a:pathLst>
                  <a:path w="281" h="1835" fill="none" extrusionOk="0">
                    <a:moveTo>
                      <a:pt x="280" y="1835"/>
                    </a:moveTo>
                    <a:lnTo>
                      <a:pt x="1"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21" name="Google Shape;621;p14"/>
              <p:cNvSpPr/>
              <p:nvPr/>
            </p:nvSpPr>
            <p:spPr>
              <a:xfrm>
                <a:off x="1203375" y="2205725"/>
                <a:ext cx="43150" cy="3675"/>
              </a:xfrm>
              <a:custGeom>
                <a:avLst/>
                <a:gdLst/>
                <a:ahLst/>
                <a:cxnLst/>
                <a:rect l="l" t="t" r="r" b="b"/>
                <a:pathLst>
                  <a:path w="1726" h="147" fill="none" extrusionOk="0">
                    <a:moveTo>
                      <a:pt x="1726" y="0"/>
                    </a:moveTo>
                    <a:lnTo>
                      <a:pt x="1" y="146"/>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22" name="Google Shape;622;p14"/>
              <p:cNvSpPr/>
              <p:nvPr/>
            </p:nvSpPr>
            <p:spPr>
              <a:xfrm>
                <a:off x="1361275" y="2234875"/>
                <a:ext cx="43450" cy="4275"/>
              </a:xfrm>
              <a:custGeom>
                <a:avLst/>
                <a:gdLst/>
                <a:ahLst/>
                <a:cxnLst/>
                <a:rect l="l" t="t" r="r" b="b"/>
                <a:pathLst>
                  <a:path w="1738" h="171" fill="none" extrusionOk="0">
                    <a:moveTo>
                      <a:pt x="1737" y="170"/>
                    </a:moveTo>
                    <a:lnTo>
                      <a:pt x="1"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23" name="Google Shape;623;p14"/>
              <p:cNvSpPr/>
              <p:nvPr/>
            </p:nvSpPr>
            <p:spPr>
              <a:xfrm>
                <a:off x="1224325" y="2386400"/>
                <a:ext cx="167350" cy="21275"/>
              </a:xfrm>
              <a:custGeom>
                <a:avLst/>
                <a:gdLst/>
                <a:ahLst/>
                <a:cxnLst/>
                <a:rect l="l" t="t" r="r" b="b"/>
                <a:pathLst>
                  <a:path w="6694" h="851" fill="none" extrusionOk="0">
                    <a:moveTo>
                      <a:pt x="1" y="850"/>
                    </a:moveTo>
                    <a:cubicBezTo>
                      <a:pt x="1" y="850"/>
                      <a:pt x="681" y="559"/>
                      <a:pt x="888" y="850"/>
                    </a:cubicBezTo>
                    <a:cubicBezTo>
                      <a:pt x="888" y="850"/>
                      <a:pt x="1131" y="0"/>
                      <a:pt x="1969" y="437"/>
                    </a:cubicBezTo>
                    <a:cubicBezTo>
                      <a:pt x="1969" y="437"/>
                      <a:pt x="2102" y="243"/>
                      <a:pt x="2624" y="243"/>
                    </a:cubicBezTo>
                    <a:lnTo>
                      <a:pt x="6693" y="243"/>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24" name="Google Shape;624;p14"/>
              <p:cNvSpPr/>
              <p:nvPr/>
            </p:nvSpPr>
            <p:spPr>
              <a:xfrm>
                <a:off x="1240425" y="2434975"/>
                <a:ext cx="61675" cy="20075"/>
              </a:xfrm>
              <a:custGeom>
                <a:avLst/>
                <a:gdLst/>
                <a:ahLst/>
                <a:cxnLst/>
                <a:rect l="l" t="t" r="r" b="b"/>
                <a:pathLst>
                  <a:path w="2467" h="803" fill="none" extrusionOk="0">
                    <a:moveTo>
                      <a:pt x="1" y="802"/>
                    </a:moveTo>
                    <a:lnTo>
                      <a:pt x="2466"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25" name="Google Shape;625;p14"/>
              <p:cNvSpPr/>
              <p:nvPr/>
            </p:nvSpPr>
            <p:spPr>
              <a:xfrm>
                <a:off x="1246500" y="2407350"/>
                <a:ext cx="13400" cy="41300"/>
              </a:xfrm>
              <a:custGeom>
                <a:avLst/>
                <a:gdLst/>
                <a:ahLst/>
                <a:cxnLst/>
                <a:rect l="l" t="t" r="r" b="b"/>
                <a:pathLst>
                  <a:path w="536" h="1652" fill="none" extrusionOk="0">
                    <a:moveTo>
                      <a:pt x="1" y="0"/>
                    </a:moveTo>
                    <a:lnTo>
                      <a:pt x="535" y="1652"/>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26" name="Google Shape;626;p14"/>
              <p:cNvSpPr/>
              <p:nvPr/>
            </p:nvSpPr>
            <p:spPr>
              <a:xfrm>
                <a:off x="1273525" y="2397025"/>
                <a:ext cx="12475" cy="43125"/>
              </a:xfrm>
              <a:custGeom>
                <a:avLst/>
                <a:gdLst/>
                <a:ahLst/>
                <a:cxnLst/>
                <a:rect l="l" t="t" r="r" b="b"/>
                <a:pathLst>
                  <a:path w="499" h="1725" fill="none" extrusionOk="0">
                    <a:moveTo>
                      <a:pt x="1" y="0"/>
                    </a:moveTo>
                    <a:lnTo>
                      <a:pt x="499" y="1725"/>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27" name="Google Shape;627;p14"/>
              <p:cNvSpPr/>
              <p:nvPr/>
            </p:nvSpPr>
            <p:spPr>
              <a:xfrm>
                <a:off x="1122000" y="1667375"/>
                <a:ext cx="175225" cy="180375"/>
              </a:xfrm>
              <a:custGeom>
                <a:avLst/>
                <a:gdLst/>
                <a:ahLst/>
                <a:cxnLst/>
                <a:rect l="l" t="t" r="r" b="b"/>
                <a:pathLst>
                  <a:path w="7009" h="7215" fill="none" extrusionOk="0">
                    <a:moveTo>
                      <a:pt x="7009" y="5940"/>
                    </a:moveTo>
                    <a:lnTo>
                      <a:pt x="5734" y="7215"/>
                    </a:lnTo>
                    <a:lnTo>
                      <a:pt x="305" y="1604"/>
                    </a:lnTo>
                    <a:cubicBezTo>
                      <a:pt x="305" y="1604"/>
                      <a:pt x="1" y="1154"/>
                      <a:pt x="657" y="583"/>
                    </a:cubicBezTo>
                    <a:cubicBezTo>
                      <a:pt x="1325" y="0"/>
                      <a:pt x="1701" y="510"/>
                      <a:pt x="1701" y="510"/>
                    </a:cubicBezTo>
                    <a:close/>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28" name="Google Shape;628;p14"/>
              <p:cNvSpPr/>
              <p:nvPr/>
            </p:nvSpPr>
            <p:spPr>
              <a:xfrm>
                <a:off x="1098325" y="1706225"/>
                <a:ext cx="31300" cy="1250"/>
              </a:xfrm>
              <a:custGeom>
                <a:avLst/>
                <a:gdLst/>
                <a:ahLst/>
                <a:cxnLst/>
                <a:rect l="l" t="t" r="r" b="b"/>
                <a:pathLst>
                  <a:path w="1252" h="50" fill="none" extrusionOk="0">
                    <a:moveTo>
                      <a:pt x="1252" y="50"/>
                    </a:moveTo>
                    <a:lnTo>
                      <a:pt x="1"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29" name="Google Shape;629;p14"/>
              <p:cNvSpPr/>
              <p:nvPr/>
            </p:nvSpPr>
            <p:spPr>
              <a:xfrm>
                <a:off x="1162700" y="1598450"/>
                <a:ext cx="2150" cy="79275"/>
              </a:xfrm>
              <a:custGeom>
                <a:avLst/>
                <a:gdLst/>
                <a:ahLst/>
                <a:cxnLst/>
                <a:rect l="l" t="t" r="r" b="b"/>
                <a:pathLst>
                  <a:path w="86" h="3171" fill="none" extrusionOk="0">
                    <a:moveTo>
                      <a:pt x="0" y="3170"/>
                    </a:moveTo>
                    <a:lnTo>
                      <a:pt x="85"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30" name="Google Shape;630;p14"/>
              <p:cNvSpPr/>
              <p:nvPr/>
            </p:nvSpPr>
            <p:spPr>
              <a:xfrm>
                <a:off x="1139625" y="1642175"/>
                <a:ext cx="97500" cy="96575"/>
              </a:xfrm>
              <a:custGeom>
                <a:avLst/>
                <a:gdLst/>
                <a:ahLst/>
                <a:cxnLst/>
                <a:rect l="l" t="t" r="r" b="b"/>
                <a:pathLst>
                  <a:path w="3900" h="3863" fill="none" extrusionOk="0">
                    <a:moveTo>
                      <a:pt x="3899" y="0"/>
                    </a:moveTo>
                    <a:lnTo>
                      <a:pt x="0" y="3863"/>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31" name="Google Shape;631;p14"/>
              <p:cNvSpPr/>
              <p:nvPr/>
            </p:nvSpPr>
            <p:spPr>
              <a:xfrm>
                <a:off x="1152375" y="1647625"/>
                <a:ext cx="121475" cy="229275"/>
              </a:xfrm>
              <a:custGeom>
                <a:avLst/>
                <a:gdLst/>
                <a:ahLst/>
                <a:cxnLst/>
                <a:rect l="l" t="t" r="r" b="b"/>
                <a:pathLst>
                  <a:path w="4859" h="9171" fill="none" extrusionOk="0">
                    <a:moveTo>
                      <a:pt x="3644" y="9171"/>
                    </a:moveTo>
                    <a:lnTo>
                      <a:pt x="0" y="5673"/>
                    </a:lnTo>
                    <a:lnTo>
                      <a:pt x="2648" y="3037"/>
                    </a:lnTo>
                    <a:cubicBezTo>
                      <a:pt x="2648" y="3037"/>
                      <a:pt x="3341" y="2551"/>
                      <a:pt x="3814" y="2369"/>
                    </a:cubicBezTo>
                    <a:cubicBezTo>
                      <a:pt x="4264" y="2187"/>
                      <a:pt x="4859" y="2114"/>
                      <a:pt x="4774" y="1604"/>
                    </a:cubicBezTo>
                    <a:cubicBezTo>
                      <a:pt x="4677" y="1082"/>
                      <a:pt x="3170" y="1"/>
                      <a:pt x="3170" y="1"/>
                    </a:cubicBez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32" name="Google Shape;632;p14"/>
              <p:cNvSpPr/>
              <p:nvPr/>
            </p:nvSpPr>
            <p:spPr>
              <a:xfrm>
                <a:off x="1196400" y="1745700"/>
                <a:ext cx="70775" cy="88100"/>
              </a:xfrm>
              <a:custGeom>
                <a:avLst/>
                <a:gdLst/>
                <a:ahLst/>
                <a:cxnLst/>
                <a:rect l="l" t="t" r="r" b="b"/>
                <a:pathLst>
                  <a:path w="2831" h="3524" fill="none" extrusionOk="0">
                    <a:moveTo>
                      <a:pt x="1" y="1"/>
                    </a:moveTo>
                    <a:lnTo>
                      <a:pt x="2831" y="2807"/>
                    </a:lnTo>
                    <a:lnTo>
                      <a:pt x="2211" y="3523"/>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33" name="Google Shape;633;p14"/>
              <p:cNvSpPr/>
              <p:nvPr/>
            </p:nvSpPr>
            <p:spPr>
              <a:xfrm>
                <a:off x="1212500" y="1761200"/>
                <a:ext cx="31600" cy="31900"/>
              </a:xfrm>
              <a:custGeom>
                <a:avLst/>
                <a:gdLst/>
                <a:ahLst/>
                <a:cxnLst/>
                <a:rect l="l" t="t" r="r" b="b"/>
                <a:pathLst>
                  <a:path w="1264" h="1276" fill="none" extrusionOk="0">
                    <a:moveTo>
                      <a:pt x="1263" y="0"/>
                    </a:moveTo>
                    <a:lnTo>
                      <a:pt x="0" y="1276"/>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34" name="Google Shape;634;p14"/>
              <p:cNvSpPr/>
              <p:nvPr/>
            </p:nvSpPr>
            <p:spPr>
              <a:xfrm>
                <a:off x="1164825" y="1777600"/>
                <a:ext cx="87475" cy="87150"/>
              </a:xfrm>
              <a:custGeom>
                <a:avLst/>
                <a:gdLst/>
                <a:ahLst/>
                <a:cxnLst/>
                <a:rect l="l" t="t" r="r" b="b"/>
                <a:pathLst>
                  <a:path w="3499" h="3486" fill="none" extrusionOk="0">
                    <a:moveTo>
                      <a:pt x="3498" y="3486"/>
                    </a:moveTo>
                    <a:lnTo>
                      <a:pt x="0" y="0"/>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35" name="Google Shape;635;p14"/>
              <p:cNvSpPr/>
              <p:nvPr/>
            </p:nvSpPr>
            <p:spPr>
              <a:xfrm>
                <a:off x="1110775" y="1609675"/>
                <a:ext cx="176125" cy="228975"/>
              </a:xfrm>
              <a:custGeom>
                <a:avLst/>
                <a:gdLst/>
                <a:ahLst/>
                <a:cxnLst/>
                <a:rect l="l" t="t" r="r" b="b"/>
                <a:pathLst>
                  <a:path w="7045" h="9159" fill="none" extrusionOk="0">
                    <a:moveTo>
                      <a:pt x="2077" y="6110"/>
                    </a:moveTo>
                    <a:lnTo>
                      <a:pt x="1" y="3863"/>
                    </a:lnTo>
                    <a:lnTo>
                      <a:pt x="2175" y="1"/>
                    </a:lnTo>
                    <a:lnTo>
                      <a:pt x="4543" y="1810"/>
                    </a:lnTo>
                    <a:lnTo>
                      <a:pt x="7045" y="7895"/>
                    </a:lnTo>
                    <a:lnTo>
                      <a:pt x="5830" y="9158"/>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36" name="Google Shape;636;p14"/>
              <p:cNvSpPr/>
              <p:nvPr/>
            </p:nvSpPr>
            <p:spPr>
              <a:xfrm>
                <a:off x="1176350" y="1824350"/>
                <a:ext cx="60775" cy="58925"/>
              </a:xfrm>
              <a:custGeom>
                <a:avLst/>
                <a:gdLst/>
                <a:ahLst/>
                <a:cxnLst/>
                <a:rect l="l" t="t" r="r" b="b"/>
                <a:pathLst>
                  <a:path w="2431" h="2357" fill="none" extrusionOk="0">
                    <a:moveTo>
                      <a:pt x="2430" y="2357"/>
                    </a:moveTo>
                    <a:lnTo>
                      <a:pt x="1"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37" name="Google Shape;637;p14"/>
              <p:cNvSpPr/>
              <p:nvPr/>
            </p:nvSpPr>
            <p:spPr>
              <a:xfrm>
                <a:off x="1276250" y="1745700"/>
                <a:ext cx="12175" cy="36175"/>
              </a:xfrm>
              <a:custGeom>
                <a:avLst/>
                <a:gdLst/>
                <a:ahLst/>
                <a:cxnLst/>
                <a:rect l="l" t="t" r="r" b="b"/>
                <a:pathLst>
                  <a:path w="487" h="1447" fill="none" extrusionOk="0">
                    <a:moveTo>
                      <a:pt x="1" y="1446"/>
                    </a:moveTo>
                    <a:lnTo>
                      <a:pt x="487" y="1276"/>
                    </a:lnTo>
                    <a:lnTo>
                      <a:pt x="244" y="1"/>
                    </a:lnTo>
                  </a:path>
                </a:pathLst>
              </a:custGeom>
              <a:noFill/>
              <a:ln w="39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38" name="Google Shape;638;p14"/>
              <p:cNvSpPr/>
              <p:nvPr/>
            </p:nvSpPr>
            <p:spPr>
              <a:xfrm>
                <a:off x="306725" y="1107750"/>
                <a:ext cx="1499725" cy="1945150"/>
              </a:xfrm>
              <a:custGeom>
                <a:avLst/>
                <a:gdLst/>
                <a:ahLst/>
                <a:cxnLst/>
                <a:rect l="l" t="t" r="r" b="b"/>
                <a:pathLst>
                  <a:path w="59989" h="77806" fill="none" extrusionOk="0">
                    <a:moveTo>
                      <a:pt x="1" y="1"/>
                    </a:moveTo>
                    <a:cubicBezTo>
                      <a:pt x="1" y="1"/>
                      <a:pt x="5551" y="6754"/>
                      <a:pt x="8964" y="9329"/>
                    </a:cubicBezTo>
                    <a:cubicBezTo>
                      <a:pt x="12377" y="11916"/>
                      <a:pt x="24292" y="21936"/>
                      <a:pt x="25361" y="23296"/>
                    </a:cubicBezTo>
                    <a:cubicBezTo>
                      <a:pt x="26418" y="24669"/>
                      <a:pt x="28094" y="25652"/>
                      <a:pt x="28543" y="26491"/>
                    </a:cubicBezTo>
                    <a:cubicBezTo>
                      <a:pt x="29005" y="27329"/>
                      <a:pt x="32952" y="41065"/>
                      <a:pt x="33790" y="43725"/>
                    </a:cubicBezTo>
                    <a:cubicBezTo>
                      <a:pt x="34616" y="46373"/>
                      <a:pt x="37203" y="53587"/>
                      <a:pt x="37203" y="53587"/>
                    </a:cubicBezTo>
                    <a:cubicBezTo>
                      <a:pt x="37203" y="53587"/>
                      <a:pt x="37956" y="55409"/>
                      <a:pt x="39098" y="55106"/>
                    </a:cubicBezTo>
                    <a:cubicBezTo>
                      <a:pt x="39098" y="55106"/>
                      <a:pt x="40470" y="55033"/>
                      <a:pt x="39632" y="52373"/>
                    </a:cubicBezTo>
                    <a:cubicBezTo>
                      <a:pt x="38794" y="49713"/>
                      <a:pt x="37252" y="43677"/>
                      <a:pt x="40191" y="35770"/>
                    </a:cubicBezTo>
                    <a:cubicBezTo>
                      <a:pt x="40191" y="35770"/>
                      <a:pt x="44235" y="44029"/>
                      <a:pt x="45511" y="45547"/>
                    </a:cubicBezTo>
                    <a:cubicBezTo>
                      <a:pt x="46786" y="47065"/>
                      <a:pt x="50430" y="52834"/>
                      <a:pt x="51413" y="53587"/>
                    </a:cubicBezTo>
                    <a:cubicBezTo>
                      <a:pt x="52397" y="54353"/>
                      <a:pt x="53004" y="55786"/>
                      <a:pt x="53842" y="56782"/>
                    </a:cubicBezTo>
                    <a:cubicBezTo>
                      <a:pt x="54680" y="57765"/>
                      <a:pt x="54899" y="59053"/>
                      <a:pt x="56417" y="60267"/>
                    </a:cubicBezTo>
                    <a:cubicBezTo>
                      <a:pt x="57936" y="61482"/>
                      <a:pt x="59004" y="64591"/>
                      <a:pt x="58324" y="68393"/>
                    </a:cubicBezTo>
                    <a:cubicBezTo>
                      <a:pt x="57632" y="72182"/>
                      <a:pt x="59988" y="77806"/>
                      <a:pt x="59988" y="77806"/>
                    </a:cubicBezTo>
                  </a:path>
                </a:pathLst>
              </a:custGeom>
              <a:noFill/>
              <a:ln w="115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39" name="Google Shape;639;p14"/>
              <p:cNvSpPr/>
              <p:nvPr/>
            </p:nvSpPr>
            <p:spPr>
              <a:xfrm>
                <a:off x="1646700" y="2202375"/>
                <a:ext cx="25" cy="25"/>
              </a:xfrm>
              <a:custGeom>
                <a:avLst/>
                <a:gdLst/>
                <a:ahLst/>
                <a:cxnLst/>
                <a:rect l="l" t="t" r="r" b="b"/>
                <a:pathLst>
                  <a:path w="1" h="1" fill="none" extrusionOk="0">
                    <a:moveTo>
                      <a:pt x="1" y="1"/>
                    </a:moveTo>
                    <a:close/>
                  </a:path>
                </a:pathLst>
              </a:custGeom>
              <a:noFill/>
              <a:ln w="115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40" name="Google Shape;640;p14"/>
              <p:cNvSpPr/>
              <p:nvPr/>
            </p:nvSpPr>
            <p:spPr>
              <a:xfrm>
                <a:off x="1917250" y="2120400"/>
                <a:ext cx="25" cy="25"/>
              </a:xfrm>
              <a:custGeom>
                <a:avLst/>
                <a:gdLst/>
                <a:ahLst/>
                <a:cxnLst/>
                <a:rect l="l" t="t" r="r" b="b"/>
                <a:pathLst>
                  <a:path w="1" h="1" fill="none" extrusionOk="0">
                    <a:moveTo>
                      <a:pt x="0" y="1"/>
                    </a:moveTo>
                    <a:close/>
                  </a:path>
                </a:pathLst>
              </a:custGeom>
              <a:noFill/>
              <a:ln w="115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41" name="Google Shape;641;p14"/>
              <p:cNvSpPr/>
              <p:nvPr/>
            </p:nvSpPr>
            <p:spPr>
              <a:xfrm>
                <a:off x="1796700" y="1244100"/>
                <a:ext cx="120575" cy="381100"/>
              </a:xfrm>
              <a:custGeom>
                <a:avLst/>
                <a:gdLst/>
                <a:ahLst/>
                <a:cxnLst/>
                <a:rect l="l" t="t" r="r" b="b"/>
                <a:pathLst>
                  <a:path w="4823" h="15244" fill="none" extrusionOk="0">
                    <a:moveTo>
                      <a:pt x="4822" y="0"/>
                    </a:moveTo>
                    <a:cubicBezTo>
                      <a:pt x="4822" y="0"/>
                      <a:pt x="4154" y="3425"/>
                      <a:pt x="2940" y="5478"/>
                    </a:cubicBezTo>
                    <a:cubicBezTo>
                      <a:pt x="1725" y="7518"/>
                      <a:pt x="73" y="12717"/>
                      <a:pt x="0" y="15243"/>
                    </a:cubicBezTo>
                  </a:path>
                </a:pathLst>
              </a:custGeom>
              <a:noFill/>
              <a:ln w="115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42" name="Google Shape;642;p14"/>
              <p:cNvSpPr/>
              <p:nvPr/>
            </p:nvSpPr>
            <p:spPr>
              <a:xfrm>
                <a:off x="1208250" y="1362225"/>
                <a:ext cx="208325" cy="450000"/>
              </a:xfrm>
              <a:custGeom>
                <a:avLst/>
                <a:gdLst/>
                <a:ahLst/>
                <a:cxnLst/>
                <a:rect l="l" t="t" r="r" b="b"/>
                <a:pathLst>
                  <a:path w="8333" h="18000" fill="none" extrusionOk="0">
                    <a:moveTo>
                      <a:pt x="0" y="0"/>
                    </a:moveTo>
                    <a:lnTo>
                      <a:pt x="4482" y="18000"/>
                    </a:lnTo>
                    <a:cubicBezTo>
                      <a:pt x="4482" y="18000"/>
                      <a:pt x="4105" y="15036"/>
                      <a:pt x="5089" y="13214"/>
                    </a:cubicBezTo>
                    <a:cubicBezTo>
                      <a:pt x="6073" y="11393"/>
                      <a:pt x="8332" y="5101"/>
                      <a:pt x="8332" y="5101"/>
                    </a:cubicBezTo>
                  </a:path>
                </a:pathLst>
              </a:custGeom>
              <a:noFill/>
              <a:ln w="115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43" name="Google Shape;643;p14"/>
              <p:cNvSpPr/>
              <p:nvPr/>
            </p:nvSpPr>
            <p:spPr>
              <a:xfrm>
                <a:off x="1020300" y="1117175"/>
                <a:ext cx="134825" cy="652850"/>
              </a:xfrm>
              <a:custGeom>
                <a:avLst/>
                <a:gdLst/>
                <a:ahLst/>
                <a:cxnLst/>
                <a:rect l="l" t="t" r="r" b="b"/>
                <a:pathLst>
                  <a:path w="5393" h="26114" fill="none" extrusionOk="0">
                    <a:moveTo>
                      <a:pt x="0" y="26114"/>
                    </a:moveTo>
                    <a:lnTo>
                      <a:pt x="5393" y="1"/>
                    </a:lnTo>
                  </a:path>
                </a:pathLst>
              </a:custGeom>
              <a:noFill/>
              <a:ln w="115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44" name="Google Shape;644;p14"/>
              <p:cNvSpPr/>
              <p:nvPr/>
            </p:nvSpPr>
            <p:spPr>
              <a:xfrm>
                <a:off x="963500" y="1117175"/>
                <a:ext cx="738175" cy="142425"/>
              </a:xfrm>
              <a:custGeom>
                <a:avLst/>
                <a:gdLst/>
                <a:ahLst/>
                <a:cxnLst/>
                <a:rect l="l" t="t" r="r" b="b"/>
                <a:pathLst>
                  <a:path w="29527" h="5697" fill="none" extrusionOk="0">
                    <a:moveTo>
                      <a:pt x="1" y="1"/>
                    </a:moveTo>
                    <a:cubicBezTo>
                      <a:pt x="1" y="1"/>
                      <a:pt x="900" y="5697"/>
                      <a:pt x="8709" y="4251"/>
                    </a:cubicBezTo>
                    <a:cubicBezTo>
                      <a:pt x="16543" y="2806"/>
                      <a:pt x="29527" y="1"/>
                      <a:pt x="29527" y="1"/>
                    </a:cubicBezTo>
                  </a:path>
                </a:pathLst>
              </a:custGeom>
              <a:noFill/>
              <a:ln w="115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45" name="Google Shape;645;p14"/>
              <p:cNvSpPr/>
              <p:nvPr/>
            </p:nvSpPr>
            <p:spPr>
              <a:xfrm>
                <a:off x="1526150" y="1144800"/>
                <a:ext cx="45575" cy="109350"/>
              </a:xfrm>
              <a:custGeom>
                <a:avLst/>
                <a:gdLst/>
                <a:ahLst/>
                <a:cxnLst/>
                <a:rect l="l" t="t" r="r" b="b"/>
                <a:pathLst>
                  <a:path w="1823" h="4374" fill="none" extrusionOk="0">
                    <a:moveTo>
                      <a:pt x="1823" y="1"/>
                    </a:moveTo>
                    <a:lnTo>
                      <a:pt x="1" y="4373"/>
                    </a:lnTo>
                  </a:path>
                </a:pathLst>
              </a:custGeom>
              <a:noFill/>
              <a:ln w="115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46" name="Google Shape;646;p14"/>
              <p:cNvSpPr/>
              <p:nvPr/>
            </p:nvSpPr>
            <p:spPr>
              <a:xfrm>
                <a:off x="519275" y="1117175"/>
                <a:ext cx="381700" cy="647075"/>
              </a:xfrm>
              <a:custGeom>
                <a:avLst/>
                <a:gdLst/>
                <a:ahLst/>
                <a:cxnLst/>
                <a:rect l="l" t="t" r="r" b="b"/>
                <a:pathLst>
                  <a:path w="15268" h="25883" fill="none" extrusionOk="0">
                    <a:moveTo>
                      <a:pt x="15268" y="1"/>
                    </a:moveTo>
                    <a:cubicBezTo>
                      <a:pt x="15268" y="1"/>
                      <a:pt x="8163" y="16689"/>
                      <a:pt x="1" y="25883"/>
                    </a:cubicBezTo>
                  </a:path>
                </a:pathLst>
              </a:custGeom>
              <a:noFill/>
              <a:ln w="115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47" name="Google Shape;647;p14"/>
              <p:cNvSpPr/>
              <p:nvPr/>
            </p:nvSpPr>
            <p:spPr>
              <a:xfrm>
                <a:off x="306725" y="2018675"/>
                <a:ext cx="711150" cy="933425"/>
              </a:xfrm>
              <a:custGeom>
                <a:avLst/>
                <a:gdLst/>
                <a:ahLst/>
                <a:cxnLst/>
                <a:rect l="l" t="t" r="r" b="b"/>
                <a:pathLst>
                  <a:path w="28446" h="37337" fill="none" extrusionOk="0">
                    <a:moveTo>
                      <a:pt x="1" y="1"/>
                    </a:moveTo>
                    <a:cubicBezTo>
                      <a:pt x="1" y="1"/>
                      <a:pt x="17843" y="21171"/>
                      <a:pt x="18450" y="22312"/>
                    </a:cubicBezTo>
                    <a:cubicBezTo>
                      <a:pt x="19057" y="23454"/>
                      <a:pt x="24596" y="37069"/>
                      <a:pt x="25288" y="37203"/>
                    </a:cubicBezTo>
                    <a:cubicBezTo>
                      <a:pt x="25968" y="37336"/>
                      <a:pt x="28446" y="33474"/>
                      <a:pt x="28446" y="33474"/>
                    </a:cubicBezTo>
                  </a:path>
                </a:pathLst>
              </a:custGeom>
              <a:noFill/>
              <a:ln w="115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48" name="Google Shape;648;p14"/>
              <p:cNvSpPr/>
              <p:nvPr/>
            </p:nvSpPr>
            <p:spPr>
              <a:xfrm>
                <a:off x="912200" y="2819375"/>
                <a:ext cx="327950" cy="233525"/>
              </a:xfrm>
              <a:custGeom>
                <a:avLst/>
                <a:gdLst/>
                <a:ahLst/>
                <a:cxnLst/>
                <a:rect l="l" t="t" r="r" b="b"/>
                <a:pathLst>
                  <a:path w="13118" h="9341" fill="none" extrusionOk="0">
                    <a:moveTo>
                      <a:pt x="0" y="3401"/>
                    </a:moveTo>
                    <a:cubicBezTo>
                      <a:pt x="0" y="3401"/>
                      <a:pt x="1555" y="1"/>
                      <a:pt x="2672" y="608"/>
                    </a:cubicBezTo>
                    <a:cubicBezTo>
                      <a:pt x="3802" y="1215"/>
                      <a:pt x="7336" y="2503"/>
                      <a:pt x="9583" y="4968"/>
                    </a:cubicBezTo>
                    <a:cubicBezTo>
                      <a:pt x="11830" y="7446"/>
                      <a:pt x="13118" y="9341"/>
                      <a:pt x="13118" y="9341"/>
                    </a:cubicBezTo>
                  </a:path>
                </a:pathLst>
              </a:custGeom>
              <a:noFill/>
              <a:ln w="115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49" name="Google Shape;649;p14"/>
              <p:cNvSpPr/>
              <p:nvPr/>
            </p:nvSpPr>
            <p:spPr>
              <a:xfrm>
                <a:off x="896400" y="2770200"/>
                <a:ext cx="742725" cy="282700"/>
              </a:xfrm>
              <a:custGeom>
                <a:avLst/>
                <a:gdLst/>
                <a:ahLst/>
                <a:cxnLst/>
                <a:rect l="l" t="t" r="r" b="b"/>
                <a:pathLst>
                  <a:path w="29709" h="11308" fill="none" extrusionOk="0">
                    <a:moveTo>
                      <a:pt x="29709" y="0"/>
                    </a:moveTo>
                    <a:lnTo>
                      <a:pt x="8442" y="5368"/>
                    </a:lnTo>
                    <a:lnTo>
                      <a:pt x="1701" y="7142"/>
                    </a:lnTo>
                    <a:lnTo>
                      <a:pt x="1" y="11308"/>
                    </a:lnTo>
                  </a:path>
                </a:pathLst>
              </a:custGeom>
              <a:noFill/>
              <a:ln w="115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50" name="Google Shape;650;p14"/>
              <p:cNvSpPr/>
              <p:nvPr/>
            </p:nvSpPr>
            <p:spPr>
              <a:xfrm>
                <a:off x="1328175" y="2828500"/>
                <a:ext cx="80500" cy="112675"/>
              </a:xfrm>
              <a:custGeom>
                <a:avLst/>
                <a:gdLst/>
                <a:ahLst/>
                <a:cxnLst/>
                <a:rect l="l" t="t" r="r" b="b"/>
                <a:pathLst>
                  <a:path w="3220" h="4507" fill="none" extrusionOk="0">
                    <a:moveTo>
                      <a:pt x="3219" y="0"/>
                    </a:moveTo>
                    <a:lnTo>
                      <a:pt x="1" y="4506"/>
                    </a:lnTo>
                  </a:path>
                </a:pathLst>
              </a:custGeom>
              <a:noFill/>
              <a:ln w="115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51" name="Google Shape;651;p14"/>
              <p:cNvSpPr/>
              <p:nvPr/>
            </p:nvSpPr>
            <p:spPr>
              <a:xfrm>
                <a:off x="306725" y="2551875"/>
                <a:ext cx="1933925" cy="397800"/>
              </a:xfrm>
              <a:custGeom>
                <a:avLst/>
                <a:gdLst/>
                <a:ahLst/>
                <a:cxnLst/>
                <a:rect l="l" t="t" r="r" b="b"/>
                <a:pathLst>
                  <a:path w="77357" h="15912" fill="none" extrusionOk="0">
                    <a:moveTo>
                      <a:pt x="1" y="839"/>
                    </a:moveTo>
                    <a:cubicBezTo>
                      <a:pt x="1" y="839"/>
                      <a:pt x="9268" y="0"/>
                      <a:pt x="12232" y="377"/>
                    </a:cubicBezTo>
                    <a:cubicBezTo>
                      <a:pt x="15183" y="753"/>
                      <a:pt x="46543" y="7130"/>
                      <a:pt x="50490" y="7968"/>
                    </a:cubicBezTo>
                    <a:cubicBezTo>
                      <a:pt x="54438" y="8806"/>
                      <a:pt x="73640" y="14041"/>
                      <a:pt x="77356" y="15911"/>
                    </a:cubicBezTo>
                  </a:path>
                </a:pathLst>
              </a:custGeom>
              <a:noFill/>
              <a:ln w="115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52" name="Google Shape;652;p14"/>
              <p:cNvSpPr/>
              <p:nvPr/>
            </p:nvSpPr>
            <p:spPr>
              <a:xfrm>
                <a:off x="306725" y="2437100"/>
                <a:ext cx="1295050" cy="317025"/>
              </a:xfrm>
              <a:custGeom>
                <a:avLst/>
                <a:gdLst/>
                <a:ahLst/>
                <a:cxnLst/>
                <a:rect l="l" t="t" r="r" b="b"/>
                <a:pathLst>
                  <a:path w="51802" h="12681" fill="none" extrusionOk="0">
                    <a:moveTo>
                      <a:pt x="1" y="12680"/>
                    </a:moveTo>
                    <a:cubicBezTo>
                      <a:pt x="1" y="12680"/>
                      <a:pt x="3122" y="10810"/>
                      <a:pt x="5770" y="9984"/>
                    </a:cubicBezTo>
                    <a:cubicBezTo>
                      <a:pt x="8430" y="9146"/>
                      <a:pt x="16495" y="6899"/>
                      <a:pt x="18729" y="6170"/>
                    </a:cubicBezTo>
                    <a:cubicBezTo>
                      <a:pt x="20952" y="5442"/>
                      <a:pt x="25288" y="4822"/>
                      <a:pt x="27936" y="4434"/>
                    </a:cubicBezTo>
                    <a:cubicBezTo>
                      <a:pt x="30596" y="4057"/>
                      <a:pt x="37737" y="2162"/>
                      <a:pt x="39098" y="1932"/>
                    </a:cubicBezTo>
                    <a:cubicBezTo>
                      <a:pt x="39098" y="1932"/>
                      <a:pt x="39839" y="1944"/>
                      <a:pt x="39863" y="1118"/>
                    </a:cubicBezTo>
                    <a:cubicBezTo>
                      <a:pt x="39863" y="1118"/>
                      <a:pt x="41636" y="37"/>
                      <a:pt x="44879" y="644"/>
                    </a:cubicBezTo>
                    <a:cubicBezTo>
                      <a:pt x="48134" y="1251"/>
                      <a:pt x="50527" y="0"/>
                      <a:pt x="51802" y="778"/>
                    </a:cubicBezTo>
                  </a:path>
                </a:pathLst>
              </a:custGeom>
              <a:noFill/>
              <a:ln w="115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53" name="Google Shape;653;p14"/>
              <p:cNvSpPr/>
              <p:nvPr/>
            </p:nvSpPr>
            <p:spPr>
              <a:xfrm>
                <a:off x="1053375" y="2018975"/>
                <a:ext cx="249025" cy="814100"/>
              </a:xfrm>
              <a:custGeom>
                <a:avLst/>
                <a:gdLst/>
                <a:ahLst/>
                <a:cxnLst/>
                <a:rect l="l" t="t" r="r" b="b"/>
                <a:pathLst>
                  <a:path w="9961" h="32564" fill="none" extrusionOk="0">
                    <a:moveTo>
                      <a:pt x="9960" y="32563"/>
                    </a:moveTo>
                    <a:lnTo>
                      <a:pt x="875" y="25288"/>
                    </a:lnTo>
                    <a:cubicBezTo>
                      <a:pt x="875" y="25288"/>
                      <a:pt x="1" y="22057"/>
                      <a:pt x="475" y="20636"/>
                    </a:cubicBezTo>
                    <a:cubicBezTo>
                      <a:pt x="936" y="19203"/>
                      <a:pt x="790" y="4859"/>
                      <a:pt x="1750" y="1"/>
                    </a:cubicBezTo>
                  </a:path>
                </a:pathLst>
              </a:custGeom>
              <a:noFill/>
              <a:ln w="115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54" name="Google Shape;654;p14"/>
              <p:cNvSpPr/>
              <p:nvPr/>
            </p:nvSpPr>
            <p:spPr>
              <a:xfrm>
                <a:off x="631325" y="2160775"/>
                <a:ext cx="335850" cy="672000"/>
              </a:xfrm>
              <a:custGeom>
                <a:avLst/>
                <a:gdLst/>
                <a:ahLst/>
                <a:cxnLst/>
                <a:rect l="l" t="t" r="r" b="b"/>
                <a:pathLst>
                  <a:path w="13434" h="26880" fill="none" extrusionOk="0">
                    <a:moveTo>
                      <a:pt x="1" y="1"/>
                    </a:moveTo>
                    <a:cubicBezTo>
                      <a:pt x="1" y="1"/>
                      <a:pt x="2430" y="4641"/>
                      <a:pt x="4932" y="7446"/>
                    </a:cubicBezTo>
                    <a:cubicBezTo>
                      <a:pt x="7446" y="10252"/>
                      <a:pt x="10482" y="13215"/>
                      <a:pt x="10786" y="14430"/>
                    </a:cubicBezTo>
                    <a:cubicBezTo>
                      <a:pt x="11090" y="15644"/>
                      <a:pt x="8976" y="24742"/>
                      <a:pt x="8976" y="24742"/>
                    </a:cubicBezTo>
                    <a:lnTo>
                      <a:pt x="13434" y="26879"/>
                    </a:lnTo>
                  </a:path>
                </a:pathLst>
              </a:custGeom>
              <a:noFill/>
              <a:ln w="115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55" name="Google Shape;655;p14"/>
              <p:cNvSpPr/>
              <p:nvPr/>
            </p:nvSpPr>
            <p:spPr>
              <a:xfrm>
                <a:off x="306725" y="2679100"/>
                <a:ext cx="685350" cy="373800"/>
              </a:xfrm>
              <a:custGeom>
                <a:avLst/>
                <a:gdLst/>
                <a:ahLst/>
                <a:cxnLst/>
                <a:rect l="l" t="t" r="r" b="b"/>
                <a:pathLst>
                  <a:path w="27414" h="14952" fill="none" extrusionOk="0">
                    <a:moveTo>
                      <a:pt x="1" y="0"/>
                    </a:moveTo>
                    <a:cubicBezTo>
                      <a:pt x="1" y="0"/>
                      <a:pt x="3426" y="1361"/>
                      <a:pt x="5551" y="2648"/>
                    </a:cubicBezTo>
                    <a:cubicBezTo>
                      <a:pt x="7665" y="3948"/>
                      <a:pt x="11843" y="5235"/>
                      <a:pt x="13142" y="6377"/>
                    </a:cubicBezTo>
                    <a:cubicBezTo>
                      <a:pt x="14430" y="7506"/>
                      <a:pt x="17393" y="10021"/>
                      <a:pt x="19895" y="11004"/>
                    </a:cubicBezTo>
                    <a:cubicBezTo>
                      <a:pt x="22397" y="11988"/>
                      <a:pt x="26345" y="13883"/>
                      <a:pt x="27414" y="14952"/>
                    </a:cubicBezTo>
                  </a:path>
                </a:pathLst>
              </a:custGeom>
              <a:noFill/>
              <a:ln w="115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56" name="Google Shape;656;p14"/>
              <p:cNvSpPr/>
              <p:nvPr/>
            </p:nvSpPr>
            <p:spPr>
              <a:xfrm>
                <a:off x="502275" y="2173850"/>
                <a:ext cx="113900" cy="879050"/>
              </a:xfrm>
              <a:custGeom>
                <a:avLst/>
                <a:gdLst/>
                <a:ahLst/>
                <a:cxnLst/>
                <a:rect l="l" t="t" r="r" b="b"/>
                <a:pathLst>
                  <a:path w="4556" h="35162" fill="none" extrusionOk="0">
                    <a:moveTo>
                      <a:pt x="1" y="35162"/>
                    </a:moveTo>
                    <a:cubicBezTo>
                      <a:pt x="1" y="35162"/>
                      <a:pt x="4130" y="29162"/>
                      <a:pt x="4337" y="25943"/>
                    </a:cubicBezTo>
                    <a:cubicBezTo>
                      <a:pt x="4555" y="22712"/>
                      <a:pt x="3572" y="15607"/>
                      <a:pt x="3499" y="12401"/>
                    </a:cubicBezTo>
                    <a:cubicBezTo>
                      <a:pt x="3414" y="9194"/>
                      <a:pt x="2903" y="0"/>
                      <a:pt x="2903" y="0"/>
                    </a:cubicBezTo>
                  </a:path>
                </a:pathLst>
              </a:custGeom>
              <a:noFill/>
              <a:ln w="115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57" name="Google Shape;657;p14"/>
              <p:cNvSpPr/>
              <p:nvPr/>
            </p:nvSpPr>
            <p:spPr>
              <a:xfrm>
                <a:off x="1538600" y="2564625"/>
                <a:ext cx="137275" cy="488575"/>
              </a:xfrm>
              <a:custGeom>
                <a:avLst/>
                <a:gdLst/>
                <a:ahLst/>
                <a:cxnLst/>
                <a:rect l="l" t="t" r="r" b="b"/>
                <a:pathLst>
                  <a:path w="5491" h="19543" fill="none" extrusionOk="0">
                    <a:moveTo>
                      <a:pt x="5491" y="1"/>
                    </a:moveTo>
                    <a:cubicBezTo>
                      <a:pt x="5491" y="1"/>
                      <a:pt x="5235" y="4215"/>
                      <a:pt x="4021" y="8235"/>
                    </a:cubicBezTo>
                    <a:cubicBezTo>
                      <a:pt x="2806" y="12255"/>
                      <a:pt x="1" y="19543"/>
                      <a:pt x="1" y="19543"/>
                    </a:cubicBezTo>
                  </a:path>
                </a:pathLst>
              </a:custGeom>
              <a:noFill/>
              <a:ln w="115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58" name="Google Shape;658;p14"/>
              <p:cNvSpPr/>
              <p:nvPr/>
            </p:nvSpPr>
            <p:spPr>
              <a:xfrm>
                <a:off x="1607225" y="2782950"/>
                <a:ext cx="89600" cy="269950"/>
              </a:xfrm>
              <a:custGeom>
                <a:avLst/>
                <a:gdLst/>
                <a:ahLst/>
                <a:cxnLst/>
                <a:rect l="l" t="t" r="r" b="b"/>
                <a:pathLst>
                  <a:path w="3584" h="10798" fill="none" extrusionOk="0">
                    <a:moveTo>
                      <a:pt x="3584" y="0"/>
                    </a:moveTo>
                    <a:lnTo>
                      <a:pt x="1" y="10798"/>
                    </a:lnTo>
                  </a:path>
                </a:pathLst>
              </a:custGeom>
              <a:noFill/>
              <a:ln w="115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59" name="Google Shape;659;p14"/>
              <p:cNvSpPr/>
              <p:nvPr/>
            </p:nvSpPr>
            <p:spPr>
              <a:xfrm>
                <a:off x="1866850" y="2967250"/>
                <a:ext cx="167025" cy="85650"/>
              </a:xfrm>
              <a:custGeom>
                <a:avLst/>
                <a:gdLst/>
                <a:ahLst/>
                <a:cxnLst/>
                <a:rect l="l" t="t" r="r" b="b"/>
                <a:pathLst>
                  <a:path w="6681" h="3426" fill="none" extrusionOk="0">
                    <a:moveTo>
                      <a:pt x="0" y="3426"/>
                    </a:moveTo>
                    <a:cubicBezTo>
                      <a:pt x="0" y="3426"/>
                      <a:pt x="4858" y="912"/>
                      <a:pt x="6680" y="1"/>
                    </a:cubicBezTo>
                  </a:path>
                </a:pathLst>
              </a:custGeom>
              <a:noFill/>
              <a:ln w="115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60" name="Google Shape;660;p14"/>
              <p:cNvSpPr/>
              <p:nvPr/>
            </p:nvSpPr>
            <p:spPr>
              <a:xfrm>
                <a:off x="1939725" y="2928075"/>
                <a:ext cx="247775" cy="124825"/>
              </a:xfrm>
              <a:custGeom>
                <a:avLst/>
                <a:gdLst/>
                <a:ahLst/>
                <a:cxnLst/>
                <a:rect l="l" t="t" r="r" b="b"/>
                <a:pathLst>
                  <a:path w="9911" h="4993" fill="none" extrusionOk="0">
                    <a:moveTo>
                      <a:pt x="0" y="4993"/>
                    </a:moveTo>
                    <a:cubicBezTo>
                      <a:pt x="0" y="4993"/>
                      <a:pt x="6364" y="1981"/>
                      <a:pt x="9911" y="1"/>
                    </a:cubicBezTo>
                  </a:path>
                </a:pathLst>
              </a:custGeom>
              <a:noFill/>
              <a:ln w="115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61" name="Google Shape;661;p14"/>
              <p:cNvSpPr/>
              <p:nvPr/>
            </p:nvSpPr>
            <p:spPr>
              <a:xfrm>
                <a:off x="1309350" y="2873725"/>
                <a:ext cx="483425" cy="143950"/>
              </a:xfrm>
              <a:custGeom>
                <a:avLst/>
                <a:gdLst/>
                <a:ahLst/>
                <a:cxnLst/>
                <a:rect l="l" t="t" r="r" b="b"/>
                <a:pathLst>
                  <a:path w="19337" h="5758" fill="none" extrusionOk="0">
                    <a:moveTo>
                      <a:pt x="19337" y="5758"/>
                    </a:moveTo>
                    <a:lnTo>
                      <a:pt x="1" y="1"/>
                    </a:lnTo>
                  </a:path>
                </a:pathLst>
              </a:custGeom>
              <a:noFill/>
              <a:ln w="115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62" name="Google Shape;662;p14"/>
              <p:cNvSpPr/>
              <p:nvPr/>
            </p:nvSpPr>
            <p:spPr>
              <a:xfrm>
                <a:off x="1470900" y="2803900"/>
                <a:ext cx="50425" cy="249000"/>
              </a:xfrm>
              <a:custGeom>
                <a:avLst/>
                <a:gdLst/>
                <a:ahLst/>
                <a:cxnLst/>
                <a:rect l="l" t="t" r="r" b="b"/>
                <a:pathLst>
                  <a:path w="2017" h="9960" fill="none" extrusionOk="0">
                    <a:moveTo>
                      <a:pt x="1373" y="0"/>
                    </a:moveTo>
                    <a:cubicBezTo>
                      <a:pt x="1373" y="0"/>
                      <a:pt x="2016" y="4494"/>
                      <a:pt x="0" y="9960"/>
                    </a:cubicBezTo>
                  </a:path>
                </a:pathLst>
              </a:custGeom>
              <a:noFill/>
              <a:ln w="115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63" name="Google Shape;663;p14"/>
              <p:cNvSpPr/>
              <p:nvPr/>
            </p:nvSpPr>
            <p:spPr>
              <a:xfrm>
                <a:off x="1212200" y="2857025"/>
                <a:ext cx="92925" cy="157925"/>
              </a:xfrm>
              <a:custGeom>
                <a:avLst/>
                <a:gdLst/>
                <a:ahLst/>
                <a:cxnLst/>
                <a:rect l="l" t="t" r="r" b="b"/>
                <a:pathLst>
                  <a:path w="3717" h="6317" fill="none" extrusionOk="0">
                    <a:moveTo>
                      <a:pt x="0" y="6316"/>
                    </a:moveTo>
                    <a:lnTo>
                      <a:pt x="3717" y="1"/>
                    </a:lnTo>
                  </a:path>
                </a:pathLst>
              </a:custGeom>
              <a:noFill/>
              <a:ln w="115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64" name="Google Shape;664;p14"/>
              <p:cNvSpPr/>
              <p:nvPr/>
            </p:nvSpPr>
            <p:spPr>
              <a:xfrm>
                <a:off x="992050" y="2650850"/>
                <a:ext cx="83825" cy="190125"/>
              </a:xfrm>
              <a:custGeom>
                <a:avLst/>
                <a:gdLst/>
                <a:ahLst/>
                <a:cxnLst/>
                <a:rect l="l" t="t" r="r" b="b"/>
                <a:pathLst>
                  <a:path w="3353" h="7605" fill="none" extrusionOk="0">
                    <a:moveTo>
                      <a:pt x="3353" y="1"/>
                    </a:moveTo>
                    <a:lnTo>
                      <a:pt x="1" y="7604"/>
                    </a:lnTo>
                  </a:path>
                </a:pathLst>
              </a:custGeom>
              <a:noFill/>
              <a:ln w="115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65" name="Google Shape;665;p14"/>
              <p:cNvSpPr/>
              <p:nvPr/>
            </p:nvSpPr>
            <p:spPr>
              <a:xfrm>
                <a:off x="470700" y="2660875"/>
                <a:ext cx="585750" cy="98725"/>
              </a:xfrm>
              <a:custGeom>
                <a:avLst/>
                <a:gdLst/>
                <a:ahLst/>
                <a:cxnLst/>
                <a:rect l="l" t="t" r="r" b="b"/>
                <a:pathLst>
                  <a:path w="23430" h="3949" fill="none" extrusionOk="0">
                    <a:moveTo>
                      <a:pt x="1" y="3948"/>
                    </a:moveTo>
                    <a:cubicBezTo>
                      <a:pt x="1" y="3948"/>
                      <a:pt x="8284" y="1"/>
                      <a:pt x="13531" y="402"/>
                    </a:cubicBezTo>
                    <a:cubicBezTo>
                      <a:pt x="18802" y="814"/>
                      <a:pt x="23429" y="1361"/>
                      <a:pt x="23429" y="1361"/>
                    </a:cubicBezTo>
                  </a:path>
                </a:pathLst>
              </a:custGeom>
              <a:noFill/>
              <a:ln w="115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66" name="Google Shape;666;p14"/>
              <p:cNvSpPr/>
              <p:nvPr/>
            </p:nvSpPr>
            <p:spPr>
              <a:xfrm>
                <a:off x="306725" y="2558550"/>
                <a:ext cx="245975" cy="409025"/>
              </a:xfrm>
              <a:custGeom>
                <a:avLst/>
                <a:gdLst/>
                <a:ahLst/>
                <a:cxnLst/>
                <a:rect l="l" t="t" r="r" b="b"/>
                <a:pathLst>
                  <a:path w="9839" h="16361" fill="none" extrusionOk="0">
                    <a:moveTo>
                      <a:pt x="1" y="16361"/>
                    </a:moveTo>
                    <a:cubicBezTo>
                      <a:pt x="1" y="16361"/>
                      <a:pt x="6159" y="13749"/>
                      <a:pt x="7446" y="11940"/>
                    </a:cubicBezTo>
                    <a:cubicBezTo>
                      <a:pt x="8734" y="10130"/>
                      <a:pt x="9839" y="7434"/>
                      <a:pt x="9632" y="6073"/>
                    </a:cubicBezTo>
                    <a:cubicBezTo>
                      <a:pt x="9414" y="4725"/>
                      <a:pt x="8964" y="1422"/>
                      <a:pt x="9037" y="1"/>
                    </a:cubicBezTo>
                  </a:path>
                </a:pathLst>
              </a:custGeom>
              <a:noFill/>
              <a:ln w="115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67" name="Google Shape;667;p14"/>
              <p:cNvSpPr/>
              <p:nvPr/>
            </p:nvSpPr>
            <p:spPr>
              <a:xfrm>
                <a:off x="1284150" y="2485375"/>
                <a:ext cx="494350" cy="347700"/>
              </a:xfrm>
              <a:custGeom>
                <a:avLst/>
                <a:gdLst/>
                <a:ahLst/>
                <a:cxnLst/>
                <a:rect l="l" t="t" r="r" b="b"/>
                <a:pathLst>
                  <a:path w="19774" h="13908" fill="none" extrusionOk="0">
                    <a:moveTo>
                      <a:pt x="3596" y="13907"/>
                    </a:moveTo>
                    <a:lnTo>
                      <a:pt x="1" y="1"/>
                    </a:lnTo>
                    <a:lnTo>
                      <a:pt x="19774" y="1567"/>
                    </a:lnTo>
                  </a:path>
                </a:pathLst>
              </a:custGeom>
              <a:noFill/>
              <a:ln w="115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68" name="Google Shape;668;p14"/>
              <p:cNvSpPr/>
              <p:nvPr/>
            </p:nvSpPr>
            <p:spPr>
              <a:xfrm>
                <a:off x="1568975" y="2140150"/>
                <a:ext cx="671675" cy="610925"/>
              </a:xfrm>
              <a:custGeom>
                <a:avLst/>
                <a:gdLst/>
                <a:ahLst/>
                <a:cxnLst/>
                <a:rect l="l" t="t" r="r" b="b"/>
                <a:pathLst>
                  <a:path w="26867" h="24437" fill="none" extrusionOk="0">
                    <a:moveTo>
                      <a:pt x="0" y="24437"/>
                    </a:moveTo>
                    <a:lnTo>
                      <a:pt x="2806" y="14769"/>
                    </a:lnTo>
                    <a:cubicBezTo>
                      <a:pt x="2806" y="14769"/>
                      <a:pt x="7190" y="10700"/>
                      <a:pt x="11915" y="8344"/>
                    </a:cubicBezTo>
                    <a:cubicBezTo>
                      <a:pt x="16615" y="5988"/>
                      <a:pt x="25506" y="3255"/>
                      <a:pt x="26866" y="0"/>
                    </a:cubicBezTo>
                  </a:path>
                </a:pathLst>
              </a:custGeom>
              <a:noFill/>
              <a:ln w="115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69" name="Google Shape;669;p14"/>
              <p:cNvSpPr/>
              <p:nvPr/>
            </p:nvSpPr>
            <p:spPr>
              <a:xfrm>
                <a:off x="306725" y="1764225"/>
                <a:ext cx="212575" cy="98725"/>
              </a:xfrm>
              <a:custGeom>
                <a:avLst/>
                <a:gdLst/>
                <a:ahLst/>
                <a:cxnLst/>
                <a:rect l="l" t="t" r="r" b="b"/>
                <a:pathLst>
                  <a:path w="8503" h="3949" fill="none" extrusionOk="0">
                    <a:moveTo>
                      <a:pt x="1" y="3948"/>
                    </a:moveTo>
                    <a:cubicBezTo>
                      <a:pt x="1" y="3948"/>
                      <a:pt x="5928" y="1373"/>
                      <a:pt x="8503" y="1"/>
                    </a:cubicBezTo>
                  </a:path>
                </a:pathLst>
              </a:custGeom>
              <a:noFill/>
              <a:ln w="115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70" name="Google Shape;670;p14"/>
              <p:cNvSpPr/>
              <p:nvPr/>
            </p:nvSpPr>
            <p:spPr>
              <a:xfrm>
                <a:off x="1294475" y="2320200"/>
                <a:ext cx="946175" cy="732700"/>
              </a:xfrm>
              <a:custGeom>
                <a:avLst/>
                <a:gdLst/>
                <a:ahLst/>
                <a:cxnLst/>
                <a:rect l="l" t="t" r="r" b="b"/>
                <a:pathLst>
                  <a:path w="37847" h="29308" fill="none" extrusionOk="0">
                    <a:moveTo>
                      <a:pt x="37846" y="0"/>
                    </a:moveTo>
                    <a:cubicBezTo>
                      <a:pt x="37846" y="0"/>
                      <a:pt x="35417" y="2126"/>
                      <a:pt x="27450" y="5089"/>
                    </a:cubicBezTo>
                    <a:cubicBezTo>
                      <a:pt x="19482" y="8053"/>
                      <a:pt x="3365" y="14429"/>
                      <a:pt x="2150" y="15037"/>
                    </a:cubicBezTo>
                    <a:cubicBezTo>
                      <a:pt x="936" y="15644"/>
                      <a:pt x="1" y="19652"/>
                      <a:pt x="426" y="21474"/>
                    </a:cubicBezTo>
                    <a:cubicBezTo>
                      <a:pt x="851" y="23296"/>
                      <a:pt x="2673" y="29308"/>
                      <a:pt x="2673" y="29308"/>
                    </a:cubicBezTo>
                  </a:path>
                </a:pathLst>
              </a:custGeom>
              <a:noFill/>
              <a:ln w="115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71" name="Google Shape;671;p14"/>
              <p:cNvSpPr/>
              <p:nvPr/>
            </p:nvSpPr>
            <p:spPr>
              <a:xfrm>
                <a:off x="306725" y="1694100"/>
                <a:ext cx="687175" cy="1115900"/>
              </a:xfrm>
              <a:custGeom>
                <a:avLst/>
                <a:gdLst/>
                <a:ahLst/>
                <a:cxnLst/>
                <a:rect l="l" t="t" r="r" b="b"/>
                <a:pathLst>
                  <a:path w="27487" h="44636" fill="none" extrusionOk="0">
                    <a:moveTo>
                      <a:pt x="1" y="1968"/>
                    </a:moveTo>
                    <a:cubicBezTo>
                      <a:pt x="1" y="1968"/>
                      <a:pt x="7519" y="0"/>
                      <a:pt x="11843" y="5539"/>
                    </a:cubicBezTo>
                    <a:cubicBezTo>
                      <a:pt x="16179" y="11077"/>
                      <a:pt x="19604" y="16883"/>
                      <a:pt x="19604" y="16883"/>
                    </a:cubicBezTo>
                    <a:cubicBezTo>
                      <a:pt x="19604" y="16883"/>
                      <a:pt x="23916" y="29599"/>
                      <a:pt x="24984" y="32186"/>
                    </a:cubicBezTo>
                    <a:cubicBezTo>
                      <a:pt x="26041" y="34761"/>
                      <a:pt x="27486" y="36060"/>
                      <a:pt x="26648" y="38028"/>
                    </a:cubicBezTo>
                    <a:cubicBezTo>
                      <a:pt x="25810" y="40008"/>
                      <a:pt x="24827" y="44635"/>
                      <a:pt x="24827" y="44635"/>
                    </a:cubicBezTo>
                  </a:path>
                </a:pathLst>
              </a:custGeom>
              <a:noFill/>
              <a:ln w="115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72" name="Google Shape;672;p14"/>
              <p:cNvSpPr/>
              <p:nvPr/>
            </p:nvSpPr>
            <p:spPr>
              <a:xfrm>
                <a:off x="306725" y="2060275"/>
                <a:ext cx="1101950" cy="880900"/>
              </a:xfrm>
              <a:custGeom>
                <a:avLst/>
                <a:gdLst/>
                <a:ahLst/>
                <a:cxnLst/>
                <a:rect l="l" t="t" r="r" b="b"/>
                <a:pathLst>
                  <a:path w="44078" h="35236" fill="none" extrusionOk="0">
                    <a:moveTo>
                      <a:pt x="1" y="1"/>
                    </a:moveTo>
                    <a:cubicBezTo>
                      <a:pt x="1" y="1"/>
                      <a:pt x="10106" y="3195"/>
                      <a:pt x="13142" y="4410"/>
                    </a:cubicBezTo>
                    <a:cubicBezTo>
                      <a:pt x="16179" y="5624"/>
                      <a:pt x="24486" y="10021"/>
                      <a:pt x="26891" y="11163"/>
                    </a:cubicBezTo>
                    <a:cubicBezTo>
                      <a:pt x="29296" y="12304"/>
                      <a:pt x="39098" y="17005"/>
                      <a:pt x="39098" y="17005"/>
                    </a:cubicBezTo>
                    <a:lnTo>
                      <a:pt x="42741" y="31069"/>
                    </a:lnTo>
                    <a:lnTo>
                      <a:pt x="44077" y="30729"/>
                    </a:lnTo>
                    <a:lnTo>
                      <a:pt x="40859" y="35235"/>
                    </a:lnTo>
                  </a:path>
                </a:pathLst>
              </a:custGeom>
              <a:noFill/>
              <a:ln w="115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73" name="Google Shape;673;p14"/>
              <p:cNvSpPr/>
              <p:nvPr/>
            </p:nvSpPr>
            <p:spPr>
              <a:xfrm>
                <a:off x="1181225" y="1601175"/>
                <a:ext cx="1059425" cy="352250"/>
              </a:xfrm>
              <a:custGeom>
                <a:avLst/>
                <a:gdLst/>
                <a:ahLst/>
                <a:cxnLst/>
                <a:rect l="l" t="t" r="r" b="b"/>
                <a:pathLst>
                  <a:path w="42377" h="14090" fill="none" extrusionOk="0">
                    <a:moveTo>
                      <a:pt x="0" y="14089"/>
                    </a:moveTo>
                    <a:cubicBezTo>
                      <a:pt x="0" y="14089"/>
                      <a:pt x="4798" y="9632"/>
                      <a:pt x="5563" y="8417"/>
                    </a:cubicBezTo>
                    <a:cubicBezTo>
                      <a:pt x="6316" y="7203"/>
                      <a:pt x="8138" y="1434"/>
                      <a:pt x="9887" y="1215"/>
                    </a:cubicBezTo>
                    <a:cubicBezTo>
                      <a:pt x="11636" y="984"/>
                      <a:pt x="22263" y="1"/>
                      <a:pt x="23478" y="450"/>
                    </a:cubicBezTo>
                    <a:cubicBezTo>
                      <a:pt x="24692" y="912"/>
                      <a:pt x="30534" y="3948"/>
                      <a:pt x="32053" y="4094"/>
                    </a:cubicBezTo>
                    <a:cubicBezTo>
                      <a:pt x="33571" y="4252"/>
                      <a:pt x="40482" y="3948"/>
                      <a:pt x="42376" y="3644"/>
                    </a:cubicBezTo>
                  </a:path>
                </a:pathLst>
              </a:custGeom>
              <a:noFill/>
              <a:ln w="11550"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74" name="Google Shape;674;p14"/>
              <p:cNvSpPr/>
              <p:nvPr/>
            </p:nvSpPr>
            <p:spPr>
              <a:xfrm>
                <a:off x="306725" y="1950375"/>
                <a:ext cx="1933925" cy="269350"/>
              </a:xfrm>
              <a:custGeom>
                <a:avLst/>
                <a:gdLst/>
                <a:ahLst/>
                <a:cxnLst/>
                <a:rect l="l" t="t" r="r" b="b"/>
                <a:pathLst>
                  <a:path w="77357" h="10774" fill="none" extrusionOk="0">
                    <a:moveTo>
                      <a:pt x="1" y="10773"/>
                    </a:moveTo>
                    <a:cubicBezTo>
                      <a:pt x="1" y="10773"/>
                      <a:pt x="8126" y="9631"/>
                      <a:pt x="12985" y="8417"/>
                    </a:cubicBezTo>
                    <a:cubicBezTo>
                      <a:pt x="17843" y="7202"/>
                      <a:pt x="30511" y="3559"/>
                      <a:pt x="31968" y="2648"/>
                    </a:cubicBezTo>
                    <a:cubicBezTo>
                      <a:pt x="33426" y="1737"/>
                      <a:pt x="34300" y="0"/>
                      <a:pt x="35381" y="73"/>
                    </a:cubicBezTo>
                    <a:cubicBezTo>
                      <a:pt x="36462" y="146"/>
                      <a:pt x="50794" y="7287"/>
                      <a:pt x="53138" y="6680"/>
                    </a:cubicBezTo>
                    <a:cubicBezTo>
                      <a:pt x="55494" y="6073"/>
                      <a:pt x="66122" y="1664"/>
                      <a:pt x="77356" y="1433"/>
                    </a:cubicBezTo>
                  </a:path>
                </a:pathLst>
              </a:custGeom>
              <a:noFill/>
              <a:ln w="15175"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75" name="Google Shape;675;p14"/>
              <p:cNvSpPr/>
              <p:nvPr/>
            </p:nvSpPr>
            <p:spPr>
              <a:xfrm>
                <a:off x="310675" y="2584975"/>
                <a:ext cx="44375" cy="460950"/>
              </a:xfrm>
              <a:custGeom>
                <a:avLst/>
                <a:gdLst/>
                <a:ahLst/>
                <a:cxnLst/>
                <a:rect l="l" t="t" r="r" b="b"/>
                <a:pathLst>
                  <a:path w="1775" h="18438" fill="none" extrusionOk="0">
                    <a:moveTo>
                      <a:pt x="1" y="0"/>
                    </a:moveTo>
                    <a:lnTo>
                      <a:pt x="1774" y="1421"/>
                    </a:lnTo>
                    <a:lnTo>
                      <a:pt x="1531" y="18437"/>
                    </a:lnTo>
                  </a:path>
                </a:pathLst>
              </a:custGeom>
              <a:noFill/>
              <a:ln w="15175"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76" name="Google Shape;676;p14"/>
              <p:cNvSpPr/>
              <p:nvPr/>
            </p:nvSpPr>
            <p:spPr>
              <a:xfrm>
                <a:off x="306725" y="1107450"/>
                <a:ext cx="531400" cy="319150"/>
              </a:xfrm>
              <a:custGeom>
                <a:avLst/>
                <a:gdLst/>
                <a:ahLst/>
                <a:cxnLst/>
                <a:rect l="l" t="t" r="r" b="b"/>
                <a:pathLst>
                  <a:path w="21256" h="12766" fill="none" extrusionOk="0">
                    <a:moveTo>
                      <a:pt x="1" y="12766"/>
                    </a:moveTo>
                    <a:cubicBezTo>
                      <a:pt x="1" y="12766"/>
                      <a:pt x="6681" y="8588"/>
                      <a:pt x="10483" y="6535"/>
                    </a:cubicBezTo>
                    <a:cubicBezTo>
                      <a:pt x="14272" y="4483"/>
                      <a:pt x="21256" y="1"/>
                      <a:pt x="21256" y="1"/>
                    </a:cubicBezTo>
                  </a:path>
                </a:pathLst>
              </a:custGeom>
              <a:noFill/>
              <a:ln w="15175"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77" name="Google Shape;677;p14"/>
              <p:cNvSpPr/>
              <p:nvPr/>
            </p:nvSpPr>
            <p:spPr>
              <a:xfrm>
                <a:off x="326175" y="1134175"/>
                <a:ext cx="1574700" cy="385650"/>
              </a:xfrm>
              <a:custGeom>
                <a:avLst/>
                <a:gdLst/>
                <a:ahLst/>
                <a:cxnLst/>
                <a:rect l="l" t="t" r="r" b="b"/>
                <a:pathLst>
                  <a:path w="62988" h="15426" fill="none" extrusionOk="0">
                    <a:moveTo>
                      <a:pt x="62987" y="3329"/>
                    </a:moveTo>
                    <a:cubicBezTo>
                      <a:pt x="62987" y="3329"/>
                      <a:pt x="56162" y="3499"/>
                      <a:pt x="53660" y="3341"/>
                    </a:cubicBezTo>
                    <a:cubicBezTo>
                      <a:pt x="51145" y="3195"/>
                      <a:pt x="50016" y="3875"/>
                      <a:pt x="48571" y="4555"/>
                    </a:cubicBezTo>
                    <a:cubicBezTo>
                      <a:pt x="47125" y="5235"/>
                      <a:pt x="37263" y="8503"/>
                      <a:pt x="32927" y="9875"/>
                    </a:cubicBezTo>
                    <a:cubicBezTo>
                      <a:pt x="28603" y="11235"/>
                      <a:pt x="16931" y="15426"/>
                      <a:pt x="16931" y="15426"/>
                    </a:cubicBezTo>
                    <a:lnTo>
                      <a:pt x="6790" y="7118"/>
                    </a:lnTo>
                    <a:lnTo>
                      <a:pt x="0" y="1"/>
                    </a:lnTo>
                  </a:path>
                </a:pathLst>
              </a:custGeom>
              <a:noFill/>
              <a:ln w="15175"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78" name="Google Shape;678;p14"/>
              <p:cNvSpPr/>
              <p:nvPr/>
            </p:nvSpPr>
            <p:spPr>
              <a:xfrm>
                <a:off x="1844075" y="1117175"/>
                <a:ext cx="396575" cy="1229775"/>
              </a:xfrm>
              <a:custGeom>
                <a:avLst/>
                <a:gdLst/>
                <a:ahLst/>
                <a:cxnLst/>
                <a:rect l="l" t="t" r="r" b="b"/>
                <a:pathLst>
                  <a:path w="15863" h="49191" fill="none" extrusionOk="0">
                    <a:moveTo>
                      <a:pt x="0" y="1"/>
                    </a:moveTo>
                    <a:cubicBezTo>
                      <a:pt x="0" y="1"/>
                      <a:pt x="7737" y="13203"/>
                      <a:pt x="8041" y="14721"/>
                    </a:cubicBezTo>
                    <a:cubicBezTo>
                      <a:pt x="8344" y="16239"/>
                      <a:pt x="7737" y="33947"/>
                      <a:pt x="8041" y="35526"/>
                    </a:cubicBezTo>
                    <a:cubicBezTo>
                      <a:pt x="8344" y="37117"/>
                      <a:pt x="15862" y="49190"/>
                      <a:pt x="15862" y="49190"/>
                    </a:cubicBezTo>
                  </a:path>
                </a:pathLst>
              </a:custGeom>
              <a:noFill/>
              <a:ln w="15175" cap="rnd" cmpd="sng">
                <a:solidFill>
                  <a:srgbClr val="B8B8B8"/>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679" name="Google Shape;679;p14"/>
            <p:cNvSpPr/>
            <p:nvPr/>
          </p:nvSpPr>
          <p:spPr>
            <a:xfrm>
              <a:off x="2827950" y="1145725"/>
              <a:ext cx="3488100" cy="3461400"/>
            </a:xfrm>
            <a:prstGeom prst="roundRect">
              <a:avLst>
                <a:gd name="adj" fmla="val 5981"/>
              </a:avLst>
            </a:prstGeom>
            <a:no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cxnSp>
        <p:nvCxnSpPr>
          <p:cNvPr id="5" name="Straight Connector 4"/>
          <p:cNvCxnSpPr/>
          <p:nvPr/>
        </p:nvCxnSpPr>
        <p:spPr>
          <a:xfrm>
            <a:off x="-11430" y="1358900"/>
            <a:ext cx="5287645" cy="5715"/>
          </a:xfrm>
          <a:prstGeom prst="line">
            <a:avLst/>
          </a:prstGeom>
          <a:ln w="12700"/>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5715" y="3483610"/>
            <a:ext cx="5281930" cy="11430"/>
          </a:xfrm>
          <a:prstGeom prst="line">
            <a:avLst/>
          </a:prstGeom>
          <a:ln w="12700"/>
        </p:spPr>
        <p:style>
          <a:lnRef idx="1">
            <a:schemeClr val="dk1"/>
          </a:lnRef>
          <a:fillRef idx="0">
            <a:schemeClr val="dk1"/>
          </a:fillRef>
          <a:effectRef idx="0">
            <a:schemeClr val="dk1"/>
          </a:effectRef>
          <a:fontRef idx="minor">
            <a:schemeClr val="tx1"/>
          </a:fontRef>
        </p:style>
      </p:cxnSp>
      <p:cxnSp>
        <p:nvCxnSpPr>
          <p:cNvPr id="3" name="Straight Connector 2"/>
          <p:cNvCxnSpPr/>
          <p:nvPr/>
        </p:nvCxnSpPr>
        <p:spPr>
          <a:xfrm>
            <a:off x="0" y="1412875"/>
            <a:ext cx="5264785"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11430" y="3432175"/>
            <a:ext cx="5298440" cy="571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2778" name="Google Shape;2778;p34"/>
          <p:cNvSpPr txBox="1"/>
          <p:nvPr/>
        </p:nvSpPr>
        <p:spPr>
          <a:xfrm>
            <a:off x="1177880" y="3785935"/>
            <a:ext cx="3203575" cy="1212215"/>
          </a:xfrm>
          <a:prstGeom prst="rect">
            <a:avLst/>
          </a:prstGeom>
          <a:noFill/>
          <a:ln>
            <a:noFill/>
          </a:ln>
        </p:spPr>
        <p:txBody>
          <a:bodyPr spcFirstLastPara="1" wrap="square" lIns="91425" tIns="91425" rIns="91425" bIns="91425" anchor="ctr" anchorCtr="0">
            <a:noAutofit/>
          </a:bodyPr>
          <a:p>
            <a:pPr marL="0" lvl="0" indent="0" algn="ctr" rtl="0">
              <a:spcBef>
                <a:spcPts val="0"/>
              </a:spcBef>
              <a:spcAft>
                <a:spcPts val="0"/>
              </a:spcAft>
              <a:buNone/>
            </a:pPr>
            <a:endParaRPr lang="en-GB" sz="1200">
              <a:latin typeface="Roboto" panose="02000000000000000000"/>
              <a:ea typeface="Roboto" panose="02000000000000000000"/>
              <a:cs typeface="Roboto" panose="02000000000000000000"/>
              <a:sym typeface="Roboto" panose="02000000000000000000"/>
            </a:endParaRPr>
          </a:p>
          <a:p>
            <a:pPr marL="0" lvl="0" indent="0" algn="ctr" rtl="0">
              <a:spcBef>
                <a:spcPts val="0"/>
              </a:spcBef>
              <a:spcAft>
                <a:spcPts val="0"/>
              </a:spcAft>
              <a:buNone/>
            </a:pPr>
            <a:endParaRPr lang="en-GB" sz="1200">
              <a:latin typeface="Roboto" panose="02000000000000000000"/>
              <a:ea typeface="Roboto" panose="02000000000000000000"/>
              <a:cs typeface="Roboto" panose="02000000000000000000"/>
              <a:sym typeface="Roboto" panose="02000000000000000000"/>
            </a:endParaRPr>
          </a:p>
          <a:p>
            <a:pPr marL="0" lvl="0" indent="0" algn="ctr" rtl="0">
              <a:spcBef>
                <a:spcPts val="0"/>
              </a:spcBef>
              <a:spcAft>
                <a:spcPts val="0"/>
              </a:spcAft>
              <a:buNone/>
            </a:pPr>
            <a:endParaRPr lang="en-GB" sz="1000">
              <a:latin typeface="Arial" panose="020B0604020202020204" pitchFamily="34" charset="0"/>
              <a:ea typeface="Roboto" panose="02000000000000000000"/>
              <a:cs typeface="Arial" panose="020B0604020202020204" pitchFamily="34" charset="0"/>
              <a:sym typeface="Roboto" panose="02000000000000000000"/>
            </a:endParaRPr>
          </a:p>
          <a:p>
            <a:pPr marL="0" lvl="0" indent="0" algn="ctr" rtl="0">
              <a:spcBef>
                <a:spcPts val="0"/>
              </a:spcBef>
              <a:spcAft>
                <a:spcPts val="0"/>
              </a:spcAft>
              <a:buNone/>
            </a:pPr>
            <a:r>
              <a:rPr lang="en-GB" sz="1000">
                <a:latin typeface="Arial" panose="020B0604020202020204" pitchFamily="34" charset="0"/>
                <a:ea typeface="Roboto" panose="02000000000000000000"/>
                <a:cs typeface="Arial" panose="020B0604020202020204" pitchFamily="34" charset="0"/>
                <a:sym typeface="Roboto" panose="02000000000000000000"/>
              </a:rPr>
              <a:t>Πολυτεχνική Σχολή</a:t>
            </a:r>
            <a:endParaRPr lang="en-GB" sz="1000">
              <a:latin typeface="Arial" panose="020B0604020202020204" pitchFamily="34" charset="0"/>
              <a:ea typeface="Roboto" panose="02000000000000000000"/>
              <a:cs typeface="Arial" panose="020B0604020202020204" pitchFamily="34" charset="0"/>
              <a:sym typeface="Roboto" panose="02000000000000000000"/>
            </a:endParaRPr>
          </a:p>
          <a:p>
            <a:pPr marL="0" lvl="0" indent="0" algn="ctr" rtl="0">
              <a:spcBef>
                <a:spcPts val="0"/>
              </a:spcBef>
              <a:spcAft>
                <a:spcPts val="0"/>
              </a:spcAft>
              <a:buNone/>
            </a:pPr>
            <a:r>
              <a:rPr lang="en-GB" sz="1000">
                <a:latin typeface="Arial" panose="020B0604020202020204" pitchFamily="34" charset="0"/>
                <a:ea typeface="Roboto" panose="02000000000000000000"/>
                <a:cs typeface="Arial" panose="020B0604020202020204" pitchFamily="34" charset="0"/>
                <a:sym typeface="Roboto" panose="02000000000000000000"/>
              </a:rPr>
              <a:t>Τμήμα Μηχανικών Η/Υ &amp; Πληροφορικής</a:t>
            </a:r>
            <a:endParaRPr lang="en-GB" sz="1000">
              <a:latin typeface="Arial" panose="020B0604020202020204" pitchFamily="34" charset="0"/>
              <a:ea typeface="Roboto" panose="02000000000000000000"/>
              <a:cs typeface="Arial" panose="020B0604020202020204" pitchFamily="34" charset="0"/>
              <a:sym typeface="Roboto" panose="02000000000000000000"/>
            </a:endParaRPr>
          </a:p>
          <a:p>
            <a:pPr marL="0" lvl="0" indent="0" algn="ctr" rtl="0">
              <a:spcBef>
                <a:spcPts val="0"/>
              </a:spcBef>
              <a:spcAft>
                <a:spcPts val="0"/>
              </a:spcAft>
              <a:buNone/>
            </a:pPr>
            <a:r>
              <a:rPr lang="el-GR" altLang="en-GB" sz="1000">
                <a:latin typeface="Arial" panose="020B0604020202020204" pitchFamily="34" charset="0"/>
                <a:ea typeface="Roboto" panose="02000000000000000000"/>
                <a:cs typeface="Arial" panose="020B0604020202020204" pitchFamily="34" charset="0"/>
                <a:sym typeface="Roboto" panose="02000000000000000000"/>
              </a:rPr>
              <a:t>Πάτρα, 2023</a:t>
            </a:r>
            <a:endParaRPr lang="el-GR" altLang="en-GB" sz="1000">
              <a:latin typeface="Arial" panose="020B0604020202020204" pitchFamily="34" charset="0"/>
              <a:ea typeface="Roboto" panose="02000000000000000000"/>
              <a:cs typeface="Arial" panose="020B0604020202020204" pitchFamily="34" charset="0"/>
              <a:sym typeface="Roboto" panose="02000000000000000000"/>
            </a:endParaRPr>
          </a:p>
        </p:txBody>
      </p:sp>
      <p:grpSp>
        <p:nvGrpSpPr>
          <p:cNvPr id="2333" name="Google Shape;2333;p27"/>
          <p:cNvGrpSpPr/>
          <p:nvPr/>
        </p:nvGrpSpPr>
        <p:grpSpPr>
          <a:xfrm>
            <a:off x="5793740" y="1466850"/>
            <a:ext cx="2592705" cy="1869440"/>
            <a:chOff x="770380" y="1063488"/>
            <a:chExt cx="3410070" cy="2372206"/>
          </a:xfrm>
        </p:grpSpPr>
        <p:sp>
          <p:nvSpPr>
            <p:cNvPr id="2334" name="Google Shape;2334;p27"/>
            <p:cNvSpPr/>
            <p:nvPr/>
          </p:nvSpPr>
          <p:spPr>
            <a:xfrm>
              <a:off x="1044893" y="1513680"/>
              <a:ext cx="2785551" cy="1461990"/>
            </a:xfrm>
            <a:custGeom>
              <a:avLst/>
              <a:gdLst/>
              <a:ahLst/>
              <a:cxnLst/>
              <a:rect l="l" t="t" r="r" b="b"/>
              <a:pathLst>
                <a:path w="105985" h="55626" extrusionOk="0">
                  <a:moveTo>
                    <a:pt x="0" y="0"/>
                  </a:moveTo>
                  <a:lnTo>
                    <a:pt x="32287" y="8029"/>
                  </a:lnTo>
                  <a:lnTo>
                    <a:pt x="59309" y="35973"/>
                  </a:lnTo>
                  <a:lnTo>
                    <a:pt x="71285" y="44571"/>
                  </a:lnTo>
                  <a:lnTo>
                    <a:pt x="83820" y="40005"/>
                  </a:lnTo>
                  <a:lnTo>
                    <a:pt x="105985" y="55626"/>
                  </a:lnTo>
                </a:path>
              </a:pathLst>
            </a:custGeom>
            <a:noFill/>
            <a:ln w="38100" cap="flat" cmpd="sng">
              <a:solidFill>
                <a:schemeClr val="accent1"/>
              </a:solidFill>
              <a:prstDash val="solid"/>
              <a:round/>
              <a:headEnd type="none" w="med" len="med"/>
              <a:tailEnd type="none" w="med" len="med"/>
            </a:ln>
          </p:spPr>
        </p:sp>
        <p:sp>
          <p:nvSpPr>
            <p:cNvPr id="2335" name="Google Shape;2335;p27"/>
            <p:cNvSpPr/>
            <p:nvPr/>
          </p:nvSpPr>
          <p:spPr>
            <a:xfrm>
              <a:off x="1044893" y="1520540"/>
              <a:ext cx="2785551" cy="1461990"/>
            </a:xfrm>
            <a:custGeom>
              <a:avLst/>
              <a:gdLst/>
              <a:ahLst/>
              <a:cxnLst/>
              <a:rect l="l" t="t" r="r" b="b"/>
              <a:pathLst>
                <a:path w="105985" h="55626" extrusionOk="0">
                  <a:moveTo>
                    <a:pt x="0" y="0"/>
                  </a:moveTo>
                  <a:lnTo>
                    <a:pt x="30137" y="26807"/>
                  </a:lnTo>
                  <a:lnTo>
                    <a:pt x="46105" y="32334"/>
                  </a:lnTo>
                  <a:lnTo>
                    <a:pt x="68522" y="52294"/>
                  </a:lnTo>
                  <a:lnTo>
                    <a:pt x="83568" y="51680"/>
                  </a:lnTo>
                  <a:lnTo>
                    <a:pt x="105985" y="55626"/>
                  </a:lnTo>
                </a:path>
              </a:pathLst>
            </a:custGeom>
            <a:noFill/>
            <a:ln w="38100" cap="flat" cmpd="sng">
              <a:solidFill>
                <a:schemeClr val="accent2"/>
              </a:solidFill>
              <a:prstDash val="solid"/>
              <a:round/>
              <a:headEnd type="none" w="med" len="med"/>
              <a:tailEnd type="none" w="med" len="med"/>
            </a:ln>
          </p:spPr>
        </p:sp>
        <p:sp>
          <p:nvSpPr>
            <p:cNvPr id="2336" name="Google Shape;2336;p27"/>
            <p:cNvSpPr/>
            <p:nvPr/>
          </p:nvSpPr>
          <p:spPr>
            <a:xfrm>
              <a:off x="1062187" y="1547139"/>
              <a:ext cx="2784394" cy="1727128"/>
            </a:xfrm>
            <a:custGeom>
              <a:avLst/>
              <a:gdLst/>
              <a:ahLst/>
              <a:cxnLst/>
              <a:rect l="l" t="t" r="r" b="b"/>
              <a:pathLst>
                <a:path w="105941" h="65714" extrusionOk="0">
                  <a:moveTo>
                    <a:pt x="0" y="0"/>
                  </a:moveTo>
                  <a:lnTo>
                    <a:pt x="9212" y="24259"/>
                  </a:lnTo>
                  <a:lnTo>
                    <a:pt x="35621" y="46676"/>
                  </a:lnTo>
                  <a:lnTo>
                    <a:pt x="55581" y="48825"/>
                  </a:lnTo>
                  <a:lnTo>
                    <a:pt x="70934" y="65714"/>
                  </a:lnTo>
                  <a:lnTo>
                    <a:pt x="105941" y="56195"/>
                  </a:lnTo>
                </a:path>
              </a:pathLst>
            </a:custGeom>
            <a:noFill/>
            <a:ln w="38100" cap="flat" cmpd="sng">
              <a:solidFill>
                <a:schemeClr val="accent3"/>
              </a:solidFill>
              <a:prstDash val="solid"/>
              <a:round/>
              <a:headEnd type="none" w="med" len="med"/>
              <a:tailEnd type="none" w="med" len="med"/>
            </a:ln>
          </p:spPr>
        </p:sp>
        <p:sp>
          <p:nvSpPr>
            <p:cNvPr id="2337" name="Google Shape;2337;p27"/>
            <p:cNvSpPr/>
            <p:nvPr/>
          </p:nvSpPr>
          <p:spPr>
            <a:xfrm>
              <a:off x="1028702" y="1539070"/>
              <a:ext cx="2834016" cy="1896624"/>
            </a:xfrm>
            <a:custGeom>
              <a:avLst/>
              <a:gdLst/>
              <a:ahLst/>
              <a:cxnLst/>
              <a:rect l="l" t="t" r="r" b="b"/>
              <a:pathLst>
                <a:path w="107829" h="72163" extrusionOk="0">
                  <a:moveTo>
                    <a:pt x="967" y="0"/>
                  </a:moveTo>
                  <a:lnTo>
                    <a:pt x="0" y="40182"/>
                  </a:lnTo>
                  <a:lnTo>
                    <a:pt x="54398" y="58345"/>
                  </a:lnTo>
                  <a:lnTo>
                    <a:pt x="66988" y="72163"/>
                  </a:lnTo>
                  <a:lnTo>
                    <a:pt x="100459" y="65100"/>
                  </a:lnTo>
                  <a:lnTo>
                    <a:pt x="107829" y="57423"/>
                  </a:lnTo>
                </a:path>
              </a:pathLst>
            </a:custGeom>
            <a:noFill/>
            <a:ln w="38100" cap="flat" cmpd="sng">
              <a:solidFill>
                <a:schemeClr val="accent4"/>
              </a:solidFill>
              <a:prstDash val="solid"/>
              <a:round/>
              <a:headEnd type="none" w="med" len="med"/>
              <a:tailEnd type="none" w="med" len="med"/>
            </a:ln>
          </p:spPr>
        </p:sp>
        <p:grpSp>
          <p:nvGrpSpPr>
            <p:cNvPr id="2338" name="Google Shape;2338;p27"/>
            <p:cNvGrpSpPr/>
            <p:nvPr/>
          </p:nvGrpSpPr>
          <p:grpSpPr>
            <a:xfrm>
              <a:off x="770380" y="1063488"/>
              <a:ext cx="617883" cy="528749"/>
              <a:chOff x="4410213" y="2211447"/>
              <a:chExt cx="658303" cy="563338"/>
            </a:xfrm>
          </p:grpSpPr>
          <p:sp>
            <p:nvSpPr>
              <p:cNvPr id="2339" name="Google Shape;2339;p27"/>
              <p:cNvSpPr/>
              <p:nvPr/>
            </p:nvSpPr>
            <p:spPr>
              <a:xfrm>
                <a:off x="4410213" y="2211447"/>
                <a:ext cx="658303" cy="563338"/>
              </a:xfrm>
              <a:custGeom>
                <a:avLst/>
                <a:gdLst/>
                <a:ahLst/>
                <a:cxnLst/>
                <a:rect l="l" t="t" r="r" b="b"/>
                <a:pathLst>
                  <a:path w="16125" h="13798" extrusionOk="0">
                    <a:moveTo>
                      <a:pt x="8006" y="1"/>
                    </a:moveTo>
                    <a:cubicBezTo>
                      <a:pt x="8002" y="1"/>
                      <a:pt x="7997" y="1"/>
                      <a:pt x="7992" y="1"/>
                    </a:cubicBezTo>
                    <a:cubicBezTo>
                      <a:pt x="0" y="13"/>
                      <a:pt x="4543" y="10640"/>
                      <a:pt x="7980" y="13798"/>
                    </a:cubicBezTo>
                    <a:cubicBezTo>
                      <a:pt x="11282" y="10436"/>
                      <a:pt x="16124" y="1"/>
                      <a:pt x="8006" y="1"/>
                    </a:cubicBezTo>
                    <a:close/>
                  </a:path>
                </a:pathLst>
              </a:custGeom>
              <a:solidFill>
                <a:srgbClr val="60606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340" name="Google Shape;2340;p27"/>
              <p:cNvSpPr/>
              <p:nvPr/>
            </p:nvSpPr>
            <p:spPr>
              <a:xfrm>
                <a:off x="4621437" y="2310125"/>
                <a:ext cx="218700" cy="163677"/>
              </a:xfrm>
              <a:custGeom>
                <a:avLst/>
                <a:gdLst/>
                <a:ahLst/>
                <a:cxnLst/>
                <a:rect l="l" t="t" r="r" b="b"/>
                <a:pathLst>
                  <a:path w="5357" h="4009" extrusionOk="0">
                    <a:moveTo>
                      <a:pt x="2685" y="1"/>
                    </a:moveTo>
                    <a:cubicBezTo>
                      <a:pt x="0" y="1"/>
                      <a:pt x="0" y="4009"/>
                      <a:pt x="2685" y="4009"/>
                    </a:cubicBezTo>
                    <a:cubicBezTo>
                      <a:pt x="5357" y="4009"/>
                      <a:pt x="5357" y="1"/>
                      <a:pt x="2685" y="1"/>
                    </a:cubicBezTo>
                    <a:close/>
                  </a:path>
                </a:pathLst>
              </a:custGeom>
              <a:solidFill>
                <a:schemeClr val="lt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2341" name="Google Shape;2341;p27"/>
            <p:cNvGrpSpPr/>
            <p:nvPr/>
          </p:nvGrpSpPr>
          <p:grpSpPr>
            <a:xfrm>
              <a:off x="3562566" y="2540738"/>
              <a:ext cx="617883" cy="528749"/>
              <a:chOff x="4410213" y="2211447"/>
              <a:chExt cx="658303" cy="563338"/>
            </a:xfrm>
          </p:grpSpPr>
          <p:sp>
            <p:nvSpPr>
              <p:cNvPr id="2342" name="Google Shape;2342;p27"/>
              <p:cNvSpPr/>
              <p:nvPr/>
            </p:nvSpPr>
            <p:spPr>
              <a:xfrm>
                <a:off x="4410213" y="2211447"/>
                <a:ext cx="658303" cy="563338"/>
              </a:xfrm>
              <a:custGeom>
                <a:avLst/>
                <a:gdLst/>
                <a:ahLst/>
                <a:cxnLst/>
                <a:rect l="l" t="t" r="r" b="b"/>
                <a:pathLst>
                  <a:path w="16125" h="13798" extrusionOk="0">
                    <a:moveTo>
                      <a:pt x="8006" y="1"/>
                    </a:moveTo>
                    <a:cubicBezTo>
                      <a:pt x="8002" y="1"/>
                      <a:pt x="7997" y="1"/>
                      <a:pt x="7992" y="1"/>
                    </a:cubicBezTo>
                    <a:cubicBezTo>
                      <a:pt x="0" y="13"/>
                      <a:pt x="4543" y="10640"/>
                      <a:pt x="7980" y="13798"/>
                    </a:cubicBezTo>
                    <a:cubicBezTo>
                      <a:pt x="11282" y="10436"/>
                      <a:pt x="16124" y="1"/>
                      <a:pt x="8006" y="1"/>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343" name="Google Shape;2343;p27"/>
              <p:cNvSpPr/>
              <p:nvPr/>
            </p:nvSpPr>
            <p:spPr>
              <a:xfrm>
                <a:off x="4621437" y="2310125"/>
                <a:ext cx="218700" cy="163677"/>
              </a:xfrm>
              <a:custGeom>
                <a:avLst/>
                <a:gdLst/>
                <a:ahLst/>
                <a:cxnLst/>
                <a:rect l="l" t="t" r="r" b="b"/>
                <a:pathLst>
                  <a:path w="5357" h="4009" extrusionOk="0">
                    <a:moveTo>
                      <a:pt x="2685" y="1"/>
                    </a:moveTo>
                    <a:cubicBezTo>
                      <a:pt x="0" y="1"/>
                      <a:pt x="0" y="4009"/>
                      <a:pt x="2685" y="4009"/>
                    </a:cubicBezTo>
                    <a:cubicBezTo>
                      <a:pt x="5357" y="4009"/>
                      <a:pt x="5357" y="1"/>
                      <a:pt x="2685" y="1"/>
                    </a:cubicBezTo>
                    <a:close/>
                  </a:path>
                </a:pathLst>
              </a:custGeom>
              <a:solidFill>
                <a:schemeClr val="lt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sp>
        <p:nvSpPr>
          <p:cNvPr id="686" name="Google Shape;686;p14"/>
          <p:cNvSpPr txBox="1"/>
          <p:nvPr/>
        </p:nvSpPr>
        <p:spPr>
          <a:xfrm flipH="1">
            <a:off x="1410335" y="3595370"/>
            <a:ext cx="2646045" cy="527050"/>
          </a:xfrm>
          <a:prstGeom prst="rect">
            <a:avLst/>
          </a:prstGeom>
          <a:noFill/>
          <a:ln>
            <a:noFill/>
          </a:ln>
        </p:spPr>
        <p:txBody>
          <a:bodyPr spcFirstLastPara="1" wrap="square" lIns="91425" tIns="91425" rIns="91425" bIns="91425" anchor="ctr" anchorCtr="0">
            <a:noAutofit/>
          </a:bodyPr>
          <a:p>
            <a:pPr marL="0" lvl="0" indent="0" algn="ctr" rtl="0">
              <a:spcBef>
                <a:spcPts val="0"/>
              </a:spcBef>
              <a:spcAft>
                <a:spcPts val="0"/>
              </a:spcAft>
              <a:buNone/>
            </a:pPr>
            <a:endParaRPr lang="el-GR" sz="1200" u="sng">
              <a:solidFill>
                <a:srgbClr val="000000"/>
              </a:solidFill>
              <a:latin typeface="Arial" panose="020B0604020202020204" pitchFamily="34" charset="0"/>
              <a:ea typeface="Roboto" panose="02000000000000000000"/>
              <a:cs typeface="Arial" panose="020B0604020202020204" pitchFamily="34" charset="0"/>
              <a:sym typeface="Roboto" panose="02000000000000000000"/>
            </a:endParaRPr>
          </a:p>
          <a:p>
            <a:pPr marL="0" lvl="0" indent="0" algn="ctr" rtl="0">
              <a:spcBef>
                <a:spcPts val="0"/>
              </a:spcBef>
              <a:spcAft>
                <a:spcPts val="0"/>
              </a:spcAft>
              <a:buNone/>
            </a:pPr>
            <a:r>
              <a:rPr lang="el-GR">
                <a:solidFill>
                  <a:srgbClr val="000000"/>
                </a:solidFill>
                <a:latin typeface="Arial" panose="020B0604020202020204" pitchFamily="34" charset="0"/>
                <a:ea typeface="Roboto" panose="02000000000000000000"/>
                <a:cs typeface="Arial" panose="020B0604020202020204" pitchFamily="34" charset="0"/>
                <a:sym typeface="Roboto" panose="02000000000000000000"/>
              </a:rPr>
              <a:t>Χριστίνα Συκαρά</a:t>
            </a:r>
            <a:endParaRPr lang="el-GR">
              <a:solidFill>
                <a:srgbClr val="000000"/>
              </a:solidFill>
              <a:latin typeface="Arial" panose="020B0604020202020204" pitchFamily="34" charset="0"/>
              <a:ea typeface="Roboto" panose="02000000000000000000"/>
              <a:cs typeface="Arial" panose="020B0604020202020204" pitchFamily="34" charset="0"/>
              <a:sym typeface="Roboto" panose="02000000000000000000"/>
            </a:endParaRPr>
          </a:p>
          <a:p>
            <a:pPr marL="0" lvl="0" indent="0" algn="ctr" rtl="0">
              <a:spcBef>
                <a:spcPts val="0"/>
              </a:spcBef>
              <a:spcAft>
                <a:spcPts val="0"/>
              </a:spcAft>
              <a:buNone/>
            </a:pPr>
            <a:r>
              <a:rPr lang="el-GR" sz="1200">
                <a:solidFill>
                  <a:srgbClr val="000000"/>
                </a:solidFill>
                <a:latin typeface="Arial" panose="020B0604020202020204" pitchFamily="34" charset="0"/>
                <a:ea typeface="Roboto" panose="02000000000000000000"/>
                <a:cs typeface="Arial" panose="020B0604020202020204" pitchFamily="34" charset="0"/>
                <a:sym typeface="Roboto" panose="02000000000000000000"/>
              </a:rPr>
              <a:t>Α.Μ. 1054317</a:t>
            </a:r>
            <a:endParaRPr lang="el-GR" sz="1200">
              <a:solidFill>
                <a:srgbClr val="000000"/>
              </a:solidFill>
              <a:latin typeface="Arial" panose="020B0604020202020204" pitchFamily="34" charset="0"/>
              <a:ea typeface="Roboto" panose="02000000000000000000"/>
              <a:cs typeface="Arial" panose="020B0604020202020204" pitchFamily="34" charset="0"/>
              <a:sym typeface="Roboto" panose="02000000000000000000"/>
            </a:endParaRPr>
          </a:p>
        </p:txBody>
      </p:sp>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793366" y="473075"/>
            <a:ext cx="3557270" cy="460375"/>
          </a:xfrm>
          <a:prstGeom prst="rect">
            <a:avLst/>
          </a:prstGeom>
          <a:noFill/>
        </p:spPr>
        <p:txBody>
          <a:bodyPr wrap="none" rtlCol="0" anchor="t">
            <a:spAutoFit/>
          </a:bodyPr>
          <a:p>
            <a:pPr marL="0" lvl="0" indent="0" algn="ctr" rtl="0">
              <a:spcBef>
                <a:spcPts val="0"/>
              </a:spcBef>
              <a:spcAft>
                <a:spcPts val="0"/>
              </a:spcAft>
              <a:buNone/>
            </a:pPr>
            <a:r>
              <a:rPr lang="el-GR" altLang="en-GB" sz="2400">
                <a:latin typeface="Arial" panose="020B0604020202020204" pitchFamily="34" charset="0"/>
                <a:cs typeface="Arial" panose="020B0604020202020204" pitchFamily="34" charset="0"/>
                <a:sym typeface="+mn-ea"/>
              </a:rPr>
              <a:t>Επεξεργασία Δεδομένων</a:t>
            </a:r>
            <a:endParaRPr lang="en-US" sz="2400"/>
          </a:p>
        </p:txBody>
      </p:sp>
      <p:grpSp>
        <p:nvGrpSpPr>
          <p:cNvPr id="4485" name="Google Shape;4485;p39"/>
          <p:cNvGrpSpPr/>
          <p:nvPr/>
        </p:nvGrpSpPr>
        <p:grpSpPr>
          <a:xfrm>
            <a:off x="3240465" y="1573118"/>
            <a:ext cx="1071627" cy="1168920"/>
            <a:chOff x="7411910" y="2804383"/>
            <a:chExt cx="1071627" cy="1168920"/>
          </a:xfrm>
        </p:grpSpPr>
        <p:sp>
          <p:nvSpPr>
            <p:cNvPr id="4486" name="Google Shape;4486;p39"/>
            <p:cNvSpPr/>
            <p:nvPr/>
          </p:nvSpPr>
          <p:spPr>
            <a:xfrm>
              <a:off x="7442967" y="3404879"/>
              <a:ext cx="1008466" cy="568424"/>
            </a:xfrm>
            <a:custGeom>
              <a:avLst/>
              <a:gdLst/>
              <a:ahLst/>
              <a:cxnLst/>
              <a:rect l="l" t="t" r="r" b="b"/>
              <a:pathLst>
                <a:path w="30847" h="17387" extrusionOk="0">
                  <a:moveTo>
                    <a:pt x="1" y="0"/>
                  </a:moveTo>
                  <a:lnTo>
                    <a:pt x="1" y="7474"/>
                  </a:lnTo>
                  <a:cubicBezTo>
                    <a:pt x="1" y="7854"/>
                    <a:pt x="128" y="8297"/>
                    <a:pt x="349" y="8677"/>
                  </a:cubicBezTo>
                  <a:cubicBezTo>
                    <a:pt x="603" y="9089"/>
                    <a:pt x="888" y="9406"/>
                    <a:pt x="1236" y="9596"/>
                  </a:cubicBezTo>
                  <a:lnTo>
                    <a:pt x="14220" y="17101"/>
                  </a:lnTo>
                  <a:cubicBezTo>
                    <a:pt x="14537" y="17291"/>
                    <a:pt x="14980" y="17386"/>
                    <a:pt x="15424" y="17386"/>
                  </a:cubicBezTo>
                  <a:cubicBezTo>
                    <a:pt x="15899" y="17386"/>
                    <a:pt x="16310" y="17291"/>
                    <a:pt x="16627" y="17101"/>
                  </a:cubicBezTo>
                  <a:lnTo>
                    <a:pt x="29643" y="9596"/>
                  </a:lnTo>
                  <a:cubicBezTo>
                    <a:pt x="29960" y="9406"/>
                    <a:pt x="30277" y="9089"/>
                    <a:pt x="30498" y="8677"/>
                  </a:cubicBezTo>
                  <a:cubicBezTo>
                    <a:pt x="30720" y="8297"/>
                    <a:pt x="30847" y="7854"/>
                    <a:pt x="30847" y="7506"/>
                  </a:cubicBezTo>
                  <a:lnTo>
                    <a:pt x="30847" y="0"/>
                  </a:lnTo>
                  <a:lnTo>
                    <a:pt x="30467" y="0"/>
                  </a:lnTo>
                  <a:lnTo>
                    <a:pt x="30467" y="7506"/>
                  </a:lnTo>
                  <a:cubicBezTo>
                    <a:pt x="30467" y="7791"/>
                    <a:pt x="30372" y="8139"/>
                    <a:pt x="30150" y="8487"/>
                  </a:cubicBezTo>
                  <a:cubicBezTo>
                    <a:pt x="29960" y="8836"/>
                    <a:pt x="29706" y="9089"/>
                    <a:pt x="29453" y="9247"/>
                  </a:cubicBezTo>
                  <a:lnTo>
                    <a:pt x="16437" y="16753"/>
                  </a:lnTo>
                  <a:cubicBezTo>
                    <a:pt x="16184" y="16911"/>
                    <a:pt x="15804" y="17006"/>
                    <a:pt x="15424" y="17006"/>
                  </a:cubicBezTo>
                  <a:cubicBezTo>
                    <a:pt x="15044" y="17006"/>
                    <a:pt x="14695" y="16911"/>
                    <a:pt x="14410" y="16753"/>
                  </a:cubicBezTo>
                  <a:lnTo>
                    <a:pt x="1426" y="9247"/>
                  </a:lnTo>
                  <a:cubicBezTo>
                    <a:pt x="1141" y="9089"/>
                    <a:pt x="888" y="8836"/>
                    <a:pt x="698" y="8487"/>
                  </a:cubicBezTo>
                  <a:cubicBezTo>
                    <a:pt x="508" y="8171"/>
                    <a:pt x="381" y="7791"/>
                    <a:pt x="381" y="7506"/>
                  </a:cubicBezTo>
                  <a:lnTo>
                    <a:pt x="381" y="0"/>
                  </a:lnTo>
                  <a:close/>
                </a:path>
              </a:pathLst>
            </a:custGeom>
            <a:solidFill>
              <a:srgbClr val="222831"/>
            </a:solidFill>
            <a:ln>
              <a:solidFill>
                <a:schemeClr val="tx1"/>
              </a:solid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487" name="Google Shape;4487;p39"/>
            <p:cNvSpPr/>
            <p:nvPr/>
          </p:nvSpPr>
          <p:spPr>
            <a:xfrm>
              <a:off x="7411910" y="2804383"/>
              <a:ext cx="1071627" cy="600529"/>
            </a:xfrm>
            <a:custGeom>
              <a:avLst/>
              <a:gdLst/>
              <a:ahLst/>
              <a:cxnLst/>
              <a:rect l="l" t="t" r="r" b="b"/>
              <a:pathLst>
                <a:path w="32779" h="18369" extrusionOk="0">
                  <a:moveTo>
                    <a:pt x="16374" y="0"/>
                  </a:moveTo>
                  <a:cubicBezTo>
                    <a:pt x="15772" y="0"/>
                    <a:pt x="15170" y="127"/>
                    <a:pt x="14695" y="412"/>
                  </a:cubicBezTo>
                  <a:lnTo>
                    <a:pt x="1679" y="7917"/>
                  </a:lnTo>
                  <a:cubicBezTo>
                    <a:pt x="1204" y="8202"/>
                    <a:pt x="793" y="8646"/>
                    <a:pt x="476" y="9184"/>
                  </a:cubicBezTo>
                  <a:cubicBezTo>
                    <a:pt x="159" y="9723"/>
                    <a:pt x="1" y="10293"/>
                    <a:pt x="1" y="10863"/>
                  </a:cubicBezTo>
                  <a:lnTo>
                    <a:pt x="1" y="18368"/>
                  </a:lnTo>
                  <a:lnTo>
                    <a:pt x="2313" y="18368"/>
                  </a:lnTo>
                  <a:lnTo>
                    <a:pt x="2313" y="10863"/>
                  </a:lnTo>
                  <a:cubicBezTo>
                    <a:pt x="2313" y="10736"/>
                    <a:pt x="2344" y="10546"/>
                    <a:pt x="2471" y="10324"/>
                  </a:cubicBezTo>
                  <a:cubicBezTo>
                    <a:pt x="2598" y="10103"/>
                    <a:pt x="2756" y="9976"/>
                    <a:pt x="2851" y="9913"/>
                  </a:cubicBezTo>
                  <a:lnTo>
                    <a:pt x="15835" y="2407"/>
                  </a:lnTo>
                  <a:cubicBezTo>
                    <a:pt x="15930" y="2375"/>
                    <a:pt x="16120" y="2312"/>
                    <a:pt x="16374" y="2312"/>
                  </a:cubicBezTo>
                  <a:cubicBezTo>
                    <a:pt x="16627" y="2312"/>
                    <a:pt x="16817" y="2375"/>
                    <a:pt x="16912" y="2407"/>
                  </a:cubicBezTo>
                  <a:lnTo>
                    <a:pt x="29928" y="9913"/>
                  </a:lnTo>
                  <a:cubicBezTo>
                    <a:pt x="29991" y="9976"/>
                    <a:pt x="30150" y="10103"/>
                    <a:pt x="30276" y="10324"/>
                  </a:cubicBezTo>
                  <a:cubicBezTo>
                    <a:pt x="30403" y="10546"/>
                    <a:pt x="30435" y="10736"/>
                    <a:pt x="30435" y="10863"/>
                  </a:cubicBezTo>
                  <a:lnTo>
                    <a:pt x="30435" y="18368"/>
                  </a:lnTo>
                  <a:lnTo>
                    <a:pt x="32778" y="18368"/>
                  </a:lnTo>
                  <a:lnTo>
                    <a:pt x="32778" y="10863"/>
                  </a:lnTo>
                  <a:cubicBezTo>
                    <a:pt x="32778" y="10293"/>
                    <a:pt x="32588" y="9723"/>
                    <a:pt x="32272" y="9184"/>
                  </a:cubicBezTo>
                  <a:cubicBezTo>
                    <a:pt x="31987" y="8646"/>
                    <a:pt x="31543" y="8202"/>
                    <a:pt x="31068" y="7917"/>
                  </a:cubicBezTo>
                  <a:lnTo>
                    <a:pt x="18052" y="412"/>
                  </a:lnTo>
                  <a:cubicBezTo>
                    <a:pt x="17609" y="159"/>
                    <a:pt x="17007" y="0"/>
                    <a:pt x="16374" y="0"/>
                  </a:cubicBezTo>
                  <a:close/>
                </a:path>
              </a:pathLst>
            </a:custGeom>
            <a:solidFill>
              <a:schemeClr val="accent4"/>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488" name="Google Shape;4488;p39"/>
            <p:cNvSpPr/>
            <p:nvPr/>
          </p:nvSpPr>
          <p:spPr>
            <a:xfrm>
              <a:off x="7550657" y="2962255"/>
              <a:ext cx="794134" cy="884201"/>
            </a:xfrm>
            <a:custGeom>
              <a:avLst/>
              <a:gdLst/>
              <a:ahLst/>
              <a:cxnLst/>
              <a:rect l="l" t="t" r="r" b="b"/>
              <a:pathLst>
                <a:path w="24291" h="27046" extrusionOk="0">
                  <a:moveTo>
                    <a:pt x="12130" y="1"/>
                  </a:moveTo>
                  <a:cubicBezTo>
                    <a:pt x="11615" y="1"/>
                    <a:pt x="11100" y="112"/>
                    <a:pt x="10705" y="333"/>
                  </a:cubicBezTo>
                  <a:lnTo>
                    <a:pt x="1426" y="5685"/>
                  </a:lnTo>
                  <a:cubicBezTo>
                    <a:pt x="919" y="5970"/>
                    <a:pt x="475" y="6509"/>
                    <a:pt x="222" y="7110"/>
                  </a:cubicBezTo>
                  <a:cubicBezTo>
                    <a:pt x="222" y="7142"/>
                    <a:pt x="222" y="7174"/>
                    <a:pt x="190" y="7205"/>
                  </a:cubicBezTo>
                  <a:cubicBezTo>
                    <a:pt x="64" y="7522"/>
                    <a:pt x="0" y="7839"/>
                    <a:pt x="0" y="8155"/>
                  </a:cubicBezTo>
                  <a:lnTo>
                    <a:pt x="0" y="18891"/>
                  </a:lnTo>
                  <a:cubicBezTo>
                    <a:pt x="0" y="19810"/>
                    <a:pt x="634" y="20886"/>
                    <a:pt x="1394" y="21361"/>
                  </a:cubicBezTo>
                  <a:lnTo>
                    <a:pt x="10705" y="26713"/>
                  </a:lnTo>
                  <a:cubicBezTo>
                    <a:pt x="11100" y="26935"/>
                    <a:pt x="11615" y="27046"/>
                    <a:pt x="12130" y="27046"/>
                  </a:cubicBezTo>
                  <a:cubicBezTo>
                    <a:pt x="12644" y="27046"/>
                    <a:pt x="13159" y="26935"/>
                    <a:pt x="13555" y="26713"/>
                  </a:cubicBezTo>
                  <a:lnTo>
                    <a:pt x="22866" y="21361"/>
                  </a:lnTo>
                  <a:cubicBezTo>
                    <a:pt x="23626" y="20886"/>
                    <a:pt x="24259" y="19810"/>
                    <a:pt x="24259" y="18891"/>
                  </a:cubicBezTo>
                  <a:lnTo>
                    <a:pt x="24259" y="8155"/>
                  </a:lnTo>
                  <a:cubicBezTo>
                    <a:pt x="24291" y="7237"/>
                    <a:pt x="23657" y="6160"/>
                    <a:pt x="22866" y="5685"/>
                  </a:cubicBezTo>
                  <a:lnTo>
                    <a:pt x="13555" y="333"/>
                  </a:lnTo>
                  <a:cubicBezTo>
                    <a:pt x="13159" y="112"/>
                    <a:pt x="12644" y="1"/>
                    <a:pt x="12130" y="1"/>
                  </a:cubicBezTo>
                  <a:close/>
                </a:path>
              </a:pathLst>
            </a:custGeom>
            <a:solidFill>
              <a:schemeClr val="accent4"/>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489" name="Google Shape;4489;p39"/>
            <p:cNvSpPr/>
            <p:nvPr/>
          </p:nvSpPr>
          <p:spPr>
            <a:xfrm>
              <a:off x="8048661" y="3535845"/>
              <a:ext cx="77677" cy="76108"/>
            </a:xfrm>
            <a:custGeom>
              <a:avLst/>
              <a:gdLst/>
              <a:ahLst/>
              <a:cxnLst/>
              <a:rect l="l" t="t" r="r" b="b"/>
              <a:pathLst>
                <a:path w="2376" h="2328" extrusionOk="0">
                  <a:moveTo>
                    <a:pt x="238" y="0"/>
                  </a:moveTo>
                  <a:cubicBezTo>
                    <a:pt x="182" y="0"/>
                    <a:pt x="127" y="16"/>
                    <a:pt x="95" y="48"/>
                  </a:cubicBezTo>
                  <a:cubicBezTo>
                    <a:pt x="0" y="143"/>
                    <a:pt x="0" y="269"/>
                    <a:pt x="95" y="333"/>
                  </a:cubicBezTo>
                  <a:lnTo>
                    <a:pt x="2027" y="2265"/>
                  </a:lnTo>
                  <a:cubicBezTo>
                    <a:pt x="2059" y="2296"/>
                    <a:pt x="2122" y="2328"/>
                    <a:pt x="2154" y="2328"/>
                  </a:cubicBezTo>
                  <a:cubicBezTo>
                    <a:pt x="2217" y="2328"/>
                    <a:pt x="2280" y="2296"/>
                    <a:pt x="2312" y="2265"/>
                  </a:cubicBezTo>
                  <a:cubicBezTo>
                    <a:pt x="2375" y="2201"/>
                    <a:pt x="2375" y="2043"/>
                    <a:pt x="2312" y="1980"/>
                  </a:cubicBezTo>
                  <a:lnTo>
                    <a:pt x="380" y="48"/>
                  </a:lnTo>
                  <a:cubicBezTo>
                    <a:pt x="349" y="16"/>
                    <a:pt x="293" y="0"/>
                    <a:pt x="238" y="0"/>
                  </a:cubicBez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490" name="Google Shape;4490;p39"/>
            <p:cNvSpPr/>
            <p:nvPr/>
          </p:nvSpPr>
          <p:spPr>
            <a:xfrm>
              <a:off x="8053827" y="3186427"/>
              <a:ext cx="13502" cy="182228"/>
            </a:xfrm>
            <a:custGeom>
              <a:avLst/>
              <a:gdLst/>
              <a:ahLst/>
              <a:cxnLst/>
              <a:rect l="l" t="t" r="r" b="b"/>
              <a:pathLst>
                <a:path w="413" h="5574" extrusionOk="0">
                  <a:moveTo>
                    <a:pt x="191" y="0"/>
                  </a:moveTo>
                  <a:cubicBezTo>
                    <a:pt x="64" y="0"/>
                    <a:pt x="1" y="95"/>
                    <a:pt x="1" y="190"/>
                  </a:cubicBezTo>
                  <a:lnTo>
                    <a:pt x="1" y="5384"/>
                  </a:lnTo>
                  <a:cubicBezTo>
                    <a:pt x="1" y="5479"/>
                    <a:pt x="96" y="5574"/>
                    <a:pt x="191" y="5574"/>
                  </a:cubicBezTo>
                  <a:cubicBezTo>
                    <a:pt x="317" y="5574"/>
                    <a:pt x="412" y="5479"/>
                    <a:pt x="412" y="5384"/>
                  </a:cubicBezTo>
                  <a:lnTo>
                    <a:pt x="412" y="190"/>
                  </a:lnTo>
                  <a:cubicBezTo>
                    <a:pt x="412" y="95"/>
                    <a:pt x="317" y="0"/>
                    <a:pt x="191" y="0"/>
                  </a:cubicBez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491" name="Google Shape;4491;p39"/>
            <p:cNvSpPr/>
            <p:nvPr/>
          </p:nvSpPr>
          <p:spPr>
            <a:xfrm>
              <a:off x="7801212" y="3384152"/>
              <a:ext cx="108735" cy="13502"/>
            </a:xfrm>
            <a:custGeom>
              <a:avLst/>
              <a:gdLst/>
              <a:ahLst/>
              <a:cxnLst/>
              <a:rect l="l" t="t" r="r" b="b"/>
              <a:pathLst>
                <a:path w="3326" h="413" extrusionOk="0">
                  <a:moveTo>
                    <a:pt x="222" y="1"/>
                  </a:moveTo>
                  <a:cubicBezTo>
                    <a:pt x="95" y="1"/>
                    <a:pt x="0" y="96"/>
                    <a:pt x="0" y="222"/>
                  </a:cubicBezTo>
                  <a:cubicBezTo>
                    <a:pt x="0" y="317"/>
                    <a:pt x="95" y="412"/>
                    <a:pt x="222" y="412"/>
                  </a:cubicBezTo>
                  <a:lnTo>
                    <a:pt x="3136" y="412"/>
                  </a:lnTo>
                  <a:cubicBezTo>
                    <a:pt x="3231" y="412"/>
                    <a:pt x="3326" y="317"/>
                    <a:pt x="3326" y="222"/>
                  </a:cubicBezTo>
                  <a:cubicBezTo>
                    <a:pt x="3326" y="96"/>
                    <a:pt x="3231" y="1"/>
                    <a:pt x="3136" y="1"/>
                  </a:cubicBez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492" name="Google Shape;4492;p39"/>
            <p:cNvSpPr/>
            <p:nvPr/>
          </p:nvSpPr>
          <p:spPr>
            <a:xfrm>
              <a:off x="7801212" y="3427633"/>
              <a:ext cx="82843" cy="13502"/>
            </a:xfrm>
            <a:custGeom>
              <a:avLst/>
              <a:gdLst/>
              <a:ahLst/>
              <a:cxnLst/>
              <a:rect l="l" t="t" r="r" b="b"/>
              <a:pathLst>
                <a:path w="2534" h="413" extrusionOk="0">
                  <a:moveTo>
                    <a:pt x="222" y="1"/>
                  </a:moveTo>
                  <a:cubicBezTo>
                    <a:pt x="95" y="1"/>
                    <a:pt x="0" y="96"/>
                    <a:pt x="0" y="191"/>
                  </a:cubicBezTo>
                  <a:cubicBezTo>
                    <a:pt x="0" y="318"/>
                    <a:pt x="95" y="413"/>
                    <a:pt x="222" y="413"/>
                  </a:cubicBezTo>
                  <a:lnTo>
                    <a:pt x="2312" y="413"/>
                  </a:lnTo>
                  <a:cubicBezTo>
                    <a:pt x="2439" y="413"/>
                    <a:pt x="2534" y="318"/>
                    <a:pt x="2534" y="191"/>
                  </a:cubicBezTo>
                  <a:cubicBezTo>
                    <a:pt x="2534" y="64"/>
                    <a:pt x="2439" y="1"/>
                    <a:pt x="2312" y="1"/>
                  </a:cubicBez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493" name="Google Shape;4493;p39"/>
            <p:cNvSpPr/>
            <p:nvPr/>
          </p:nvSpPr>
          <p:spPr>
            <a:xfrm>
              <a:off x="7801212" y="3470100"/>
              <a:ext cx="76631" cy="13469"/>
            </a:xfrm>
            <a:custGeom>
              <a:avLst/>
              <a:gdLst/>
              <a:ahLst/>
              <a:cxnLst/>
              <a:rect l="l" t="t" r="r" b="b"/>
              <a:pathLst>
                <a:path w="2344" h="412" extrusionOk="0">
                  <a:moveTo>
                    <a:pt x="222" y="0"/>
                  </a:moveTo>
                  <a:cubicBezTo>
                    <a:pt x="95" y="0"/>
                    <a:pt x="0" y="95"/>
                    <a:pt x="0" y="190"/>
                  </a:cubicBezTo>
                  <a:cubicBezTo>
                    <a:pt x="0" y="317"/>
                    <a:pt x="95" y="412"/>
                    <a:pt x="222" y="412"/>
                  </a:cubicBezTo>
                  <a:lnTo>
                    <a:pt x="2154" y="412"/>
                  </a:lnTo>
                  <a:cubicBezTo>
                    <a:pt x="2249" y="412"/>
                    <a:pt x="2344" y="317"/>
                    <a:pt x="2344" y="190"/>
                  </a:cubicBezTo>
                  <a:cubicBezTo>
                    <a:pt x="2344" y="95"/>
                    <a:pt x="2249" y="0"/>
                    <a:pt x="2154" y="0"/>
                  </a:cubicBez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494" name="Google Shape;4494;p39"/>
            <p:cNvSpPr/>
            <p:nvPr/>
          </p:nvSpPr>
          <p:spPr>
            <a:xfrm>
              <a:off x="7866433" y="3355186"/>
              <a:ext cx="224696" cy="224696"/>
            </a:xfrm>
            <a:custGeom>
              <a:avLst/>
              <a:gdLst/>
              <a:ahLst/>
              <a:cxnLst/>
              <a:rect l="l" t="t" r="r" b="b"/>
              <a:pathLst>
                <a:path w="6873" h="6873" extrusionOk="0">
                  <a:moveTo>
                    <a:pt x="3452" y="412"/>
                  </a:moveTo>
                  <a:cubicBezTo>
                    <a:pt x="5099" y="412"/>
                    <a:pt x="6461" y="1774"/>
                    <a:pt x="6461" y="3452"/>
                  </a:cubicBezTo>
                  <a:cubicBezTo>
                    <a:pt x="6461" y="5099"/>
                    <a:pt x="5099" y="6461"/>
                    <a:pt x="3452" y="6461"/>
                  </a:cubicBezTo>
                  <a:cubicBezTo>
                    <a:pt x="1774" y="6461"/>
                    <a:pt x="412" y="5099"/>
                    <a:pt x="412" y="3452"/>
                  </a:cubicBezTo>
                  <a:cubicBezTo>
                    <a:pt x="412" y="1774"/>
                    <a:pt x="1774" y="412"/>
                    <a:pt x="3452" y="412"/>
                  </a:cubicBezTo>
                  <a:close/>
                  <a:moveTo>
                    <a:pt x="3452" y="0"/>
                  </a:moveTo>
                  <a:cubicBezTo>
                    <a:pt x="1552" y="0"/>
                    <a:pt x="1" y="1552"/>
                    <a:pt x="1" y="3452"/>
                  </a:cubicBezTo>
                  <a:cubicBezTo>
                    <a:pt x="1" y="5320"/>
                    <a:pt x="1552" y="6872"/>
                    <a:pt x="3452" y="6872"/>
                  </a:cubicBezTo>
                  <a:cubicBezTo>
                    <a:pt x="5353" y="6872"/>
                    <a:pt x="6873" y="5352"/>
                    <a:pt x="6873" y="3452"/>
                  </a:cubicBezTo>
                  <a:cubicBezTo>
                    <a:pt x="6873" y="1552"/>
                    <a:pt x="5321" y="0"/>
                    <a:pt x="3452" y="0"/>
                  </a:cubicBez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495" name="Google Shape;4495;p39"/>
            <p:cNvSpPr/>
            <p:nvPr/>
          </p:nvSpPr>
          <p:spPr>
            <a:xfrm>
              <a:off x="7980334" y="3184335"/>
              <a:ext cx="17621" cy="17654"/>
            </a:xfrm>
            <a:custGeom>
              <a:avLst/>
              <a:gdLst/>
              <a:ahLst/>
              <a:cxnLst/>
              <a:rect l="l" t="t" r="r" b="b"/>
              <a:pathLst>
                <a:path w="539" h="540" extrusionOk="0">
                  <a:moveTo>
                    <a:pt x="253" y="1"/>
                  </a:moveTo>
                  <a:cubicBezTo>
                    <a:pt x="127" y="1"/>
                    <a:pt x="0" y="127"/>
                    <a:pt x="0" y="254"/>
                  </a:cubicBezTo>
                  <a:cubicBezTo>
                    <a:pt x="0" y="412"/>
                    <a:pt x="127" y="539"/>
                    <a:pt x="253" y="539"/>
                  </a:cubicBezTo>
                  <a:cubicBezTo>
                    <a:pt x="412" y="539"/>
                    <a:pt x="539" y="412"/>
                    <a:pt x="539" y="254"/>
                  </a:cubicBezTo>
                  <a:cubicBezTo>
                    <a:pt x="539" y="127"/>
                    <a:pt x="412" y="1"/>
                    <a:pt x="253" y="1"/>
                  </a:cubicBez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496" name="Google Shape;4496;p39"/>
            <p:cNvSpPr/>
            <p:nvPr/>
          </p:nvSpPr>
          <p:spPr>
            <a:xfrm>
              <a:off x="7908868" y="3184335"/>
              <a:ext cx="17654" cy="17654"/>
            </a:xfrm>
            <a:custGeom>
              <a:avLst/>
              <a:gdLst/>
              <a:ahLst/>
              <a:cxnLst/>
              <a:rect l="l" t="t" r="r" b="b"/>
              <a:pathLst>
                <a:path w="540" h="540" extrusionOk="0">
                  <a:moveTo>
                    <a:pt x="286" y="1"/>
                  </a:moveTo>
                  <a:cubicBezTo>
                    <a:pt x="128" y="1"/>
                    <a:pt x="1" y="127"/>
                    <a:pt x="1" y="254"/>
                  </a:cubicBezTo>
                  <a:cubicBezTo>
                    <a:pt x="1" y="412"/>
                    <a:pt x="128" y="539"/>
                    <a:pt x="286" y="539"/>
                  </a:cubicBezTo>
                  <a:cubicBezTo>
                    <a:pt x="413" y="539"/>
                    <a:pt x="539" y="412"/>
                    <a:pt x="539" y="254"/>
                  </a:cubicBezTo>
                  <a:cubicBezTo>
                    <a:pt x="539" y="127"/>
                    <a:pt x="413" y="1"/>
                    <a:pt x="286" y="1"/>
                  </a:cubicBez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497" name="Google Shape;4497;p39"/>
            <p:cNvSpPr/>
            <p:nvPr/>
          </p:nvSpPr>
          <p:spPr>
            <a:xfrm>
              <a:off x="7838481" y="3184335"/>
              <a:ext cx="16608" cy="17654"/>
            </a:xfrm>
            <a:custGeom>
              <a:avLst/>
              <a:gdLst/>
              <a:ahLst/>
              <a:cxnLst/>
              <a:rect l="l" t="t" r="r" b="b"/>
              <a:pathLst>
                <a:path w="508" h="540" extrusionOk="0">
                  <a:moveTo>
                    <a:pt x="254" y="1"/>
                  </a:moveTo>
                  <a:cubicBezTo>
                    <a:pt x="95" y="1"/>
                    <a:pt x="0" y="127"/>
                    <a:pt x="0" y="254"/>
                  </a:cubicBezTo>
                  <a:cubicBezTo>
                    <a:pt x="0" y="412"/>
                    <a:pt x="95" y="539"/>
                    <a:pt x="254" y="539"/>
                  </a:cubicBezTo>
                  <a:cubicBezTo>
                    <a:pt x="380" y="539"/>
                    <a:pt x="507" y="412"/>
                    <a:pt x="507" y="254"/>
                  </a:cubicBezTo>
                  <a:cubicBezTo>
                    <a:pt x="507" y="127"/>
                    <a:pt x="380" y="1"/>
                    <a:pt x="254" y="1"/>
                  </a:cubicBez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498" name="Google Shape;4498;p39"/>
            <p:cNvSpPr/>
            <p:nvPr/>
          </p:nvSpPr>
          <p:spPr>
            <a:xfrm>
              <a:off x="7769108" y="3165700"/>
              <a:ext cx="297175" cy="54923"/>
            </a:xfrm>
            <a:custGeom>
              <a:avLst/>
              <a:gdLst/>
              <a:ahLst/>
              <a:cxnLst/>
              <a:rect l="l" t="t" r="r" b="b"/>
              <a:pathLst>
                <a:path w="9090" h="1680" extrusionOk="0">
                  <a:moveTo>
                    <a:pt x="8266" y="412"/>
                  </a:moveTo>
                  <a:cubicBezTo>
                    <a:pt x="8488" y="412"/>
                    <a:pt x="8710" y="602"/>
                    <a:pt x="8710" y="824"/>
                  </a:cubicBezTo>
                  <a:cubicBezTo>
                    <a:pt x="8710" y="1077"/>
                    <a:pt x="8488" y="1267"/>
                    <a:pt x="8266" y="1267"/>
                  </a:cubicBezTo>
                  <a:lnTo>
                    <a:pt x="856" y="1267"/>
                  </a:lnTo>
                  <a:cubicBezTo>
                    <a:pt x="602" y="1267"/>
                    <a:pt x="412" y="1077"/>
                    <a:pt x="412" y="824"/>
                  </a:cubicBezTo>
                  <a:cubicBezTo>
                    <a:pt x="412" y="602"/>
                    <a:pt x="602" y="412"/>
                    <a:pt x="856" y="412"/>
                  </a:cubicBezTo>
                  <a:close/>
                  <a:moveTo>
                    <a:pt x="856" y="1"/>
                  </a:moveTo>
                  <a:cubicBezTo>
                    <a:pt x="381" y="1"/>
                    <a:pt x="1" y="381"/>
                    <a:pt x="1" y="824"/>
                  </a:cubicBezTo>
                  <a:cubicBezTo>
                    <a:pt x="1" y="1299"/>
                    <a:pt x="381" y="1679"/>
                    <a:pt x="856" y="1679"/>
                  </a:cubicBezTo>
                  <a:lnTo>
                    <a:pt x="8266" y="1679"/>
                  </a:lnTo>
                  <a:cubicBezTo>
                    <a:pt x="8710" y="1679"/>
                    <a:pt x="9090" y="1299"/>
                    <a:pt x="9090" y="824"/>
                  </a:cubicBezTo>
                  <a:cubicBezTo>
                    <a:pt x="9090" y="381"/>
                    <a:pt x="8710" y="1"/>
                    <a:pt x="8266" y="1"/>
                  </a:cubicBez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499" name="Google Shape;4499;p39"/>
            <p:cNvSpPr/>
            <p:nvPr/>
          </p:nvSpPr>
          <p:spPr>
            <a:xfrm>
              <a:off x="7769108" y="3186427"/>
              <a:ext cx="153262" cy="372727"/>
            </a:xfrm>
            <a:custGeom>
              <a:avLst/>
              <a:gdLst/>
              <a:ahLst/>
              <a:cxnLst/>
              <a:rect l="l" t="t" r="r" b="b"/>
              <a:pathLst>
                <a:path w="4688" h="11401" extrusionOk="0">
                  <a:moveTo>
                    <a:pt x="191" y="0"/>
                  </a:moveTo>
                  <a:cubicBezTo>
                    <a:pt x="96" y="0"/>
                    <a:pt x="1" y="95"/>
                    <a:pt x="1" y="190"/>
                  </a:cubicBezTo>
                  <a:lnTo>
                    <a:pt x="1" y="10102"/>
                  </a:lnTo>
                  <a:cubicBezTo>
                    <a:pt x="1" y="10831"/>
                    <a:pt x="571" y="11401"/>
                    <a:pt x="1267" y="11401"/>
                  </a:cubicBezTo>
                  <a:lnTo>
                    <a:pt x="4466" y="11401"/>
                  </a:lnTo>
                  <a:cubicBezTo>
                    <a:pt x="4593" y="11401"/>
                    <a:pt x="4688" y="11306"/>
                    <a:pt x="4688" y="11179"/>
                  </a:cubicBezTo>
                  <a:cubicBezTo>
                    <a:pt x="4688" y="11084"/>
                    <a:pt x="4593" y="10989"/>
                    <a:pt x="4466" y="10989"/>
                  </a:cubicBezTo>
                  <a:lnTo>
                    <a:pt x="1267" y="10989"/>
                  </a:lnTo>
                  <a:cubicBezTo>
                    <a:pt x="792" y="10989"/>
                    <a:pt x="412" y="10577"/>
                    <a:pt x="412" y="10102"/>
                  </a:cubicBezTo>
                  <a:lnTo>
                    <a:pt x="412" y="190"/>
                  </a:lnTo>
                  <a:cubicBezTo>
                    <a:pt x="412" y="95"/>
                    <a:pt x="317" y="0"/>
                    <a:pt x="191" y="0"/>
                  </a:cubicBez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500" name="Google Shape;4500;p39"/>
            <p:cNvSpPr/>
            <p:nvPr/>
          </p:nvSpPr>
          <p:spPr>
            <a:xfrm>
              <a:off x="7801212" y="3255768"/>
              <a:ext cx="232967" cy="13502"/>
            </a:xfrm>
            <a:custGeom>
              <a:avLst/>
              <a:gdLst/>
              <a:ahLst/>
              <a:cxnLst/>
              <a:rect l="l" t="t" r="r" b="b"/>
              <a:pathLst>
                <a:path w="7126" h="413" extrusionOk="0">
                  <a:moveTo>
                    <a:pt x="222" y="1"/>
                  </a:moveTo>
                  <a:cubicBezTo>
                    <a:pt x="95" y="1"/>
                    <a:pt x="0" y="96"/>
                    <a:pt x="0" y="223"/>
                  </a:cubicBezTo>
                  <a:cubicBezTo>
                    <a:pt x="0" y="318"/>
                    <a:pt x="95" y="413"/>
                    <a:pt x="222" y="413"/>
                  </a:cubicBezTo>
                  <a:lnTo>
                    <a:pt x="6936" y="413"/>
                  </a:lnTo>
                  <a:cubicBezTo>
                    <a:pt x="7031" y="413"/>
                    <a:pt x="7126" y="318"/>
                    <a:pt x="7126" y="223"/>
                  </a:cubicBezTo>
                  <a:cubicBezTo>
                    <a:pt x="7126" y="96"/>
                    <a:pt x="7031" y="1"/>
                    <a:pt x="6936" y="1"/>
                  </a:cubicBez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501" name="Google Shape;4501;p39"/>
            <p:cNvSpPr/>
            <p:nvPr/>
          </p:nvSpPr>
          <p:spPr>
            <a:xfrm>
              <a:off x="7801212" y="3298236"/>
              <a:ext cx="194684" cy="13469"/>
            </a:xfrm>
            <a:custGeom>
              <a:avLst/>
              <a:gdLst/>
              <a:ahLst/>
              <a:cxnLst/>
              <a:rect l="l" t="t" r="r" b="b"/>
              <a:pathLst>
                <a:path w="5955" h="412" extrusionOk="0">
                  <a:moveTo>
                    <a:pt x="222" y="0"/>
                  </a:moveTo>
                  <a:cubicBezTo>
                    <a:pt x="95" y="0"/>
                    <a:pt x="0" y="95"/>
                    <a:pt x="0" y="222"/>
                  </a:cubicBezTo>
                  <a:cubicBezTo>
                    <a:pt x="0" y="349"/>
                    <a:pt x="95" y="412"/>
                    <a:pt x="222" y="412"/>
                  </a:cubicBezTo>
                  <a:lnTo>
                    <a:pt x="5732" y="412"/>
                  </a:lnTo>
                  <a:cubicBezTo>
                    <a:pt x="5859" y="412"/>
                    <a:pt x="5954" y="349"/>
                    <a:pt x="5954" y="222"/>
                  </a:cubicBezTo>
                  <a:cubicBezTo>
                    <a:pt x="5954" y="95"/>
                    <a:pt x="5859" y="0"/>
                    <a:pt x="5732" y="0"/>
                  </a:cubicBez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502" name="Google Shape;4502;p39"/>
            <p:cNvSpPr/>
            <p:nvPr/>
          </p:nvSpPr>
          <p:spPr>
            <a:xfrm>
              <a:off x="7801212" y="3341717"/>
              <a:ext cx="123218" cy="13502"/>
            </a:xfrm>
            <a:custGeom>
              <a:avLst/>
              <a:gdLst/>
              <a:ahLst/>
              <a:cxnLst/>
              <a:rect l="l" t="t" r="r" b="b"/>
              <a:pathLst>
                <a:path w="3769" h="413" extrusionOk="0">
                  <a:moveTo>
                    <a:pt x="222" y="0"/>
                  </a:moveTo>
                  <a:cubicBezTo>
                    <a:pt x="95" y="0"/>
                    <a:pt x="0" y="95"/>
                    <a:pt x="0" y="190"/>
                  </a:cubicBezTo>
                  <a:cubicBezTo>
                    <a:pt x="0" y="317"/>
                    <a:pt x="95" y="412"/>
                    <a:pt x="222" y="412"/>
                  </a:cubicBezTo>
                  <a:lnTo>
                    <a:pt x="3579" y="412"/>
                  </a:lnTo>
                  <a:cubicBezTo>
                    <a:pt x="3674" y="412"/>
                    <a:pt x="3769" y="317"/>
                    <a:pt x="3769" y="190"/>
                  </a:cubicBezTo>
                  <a:cubicBezTo>
                    <a:pt x="3769" y="95"/>
                    <a:pt x="3674" y="0"/>
                    <a:pt x="3579" y="0"/>
                  </a:cubicBez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4476" name="Google Shape;4476;p39"/>
          <p:cNvGrpSpPr/>
          <p:nvPr/>
        </p:nvGrpSpPr>
        <p:grpSpPr>
          <a:xfrm>
            <a:off x="3302866" y="3374971"/>
            <a:ext cx="1071627" cy="1168920"/>
            <a:chOff x="660451" y="2816806"/>
            <a:chExt cx="1071627" cy="1168920"/>
          </a:xfrm>
        </p:grpSpPr>
        <p:sp>
          <p:nvSpPr>
            <p:cNvPr id="4477" name="Google Shape;4477;p39"/>
            <p:cNvSpPr/>
            <p:nvPr/>
          </p:nvSpPr>
          <p:spPr>
            <a:xfrm>
              <a:off x="691509" y="2816806"/>
              <a:ext cx="1008466" cy="568424"/>
            </a:xfrm>
            <a:custGeom>
              <a:avLst/>
              <a:gdLst/>
              <a:ahLst/>
              <a:cxnLst/>
              <a:rect l="l" t="t" r="r" b="b"/>
              <a:pathLst>
                <a:path w="30847" h="17387" extrusionOk="0">
                  <a:moveTo>
                    <a:pt x="15424" y="0"/>
                  </a:moveTo>
                  <a:cubicBezTo>
                    <a:pt x="14980" y="0"/>
                    <a:pt x="14537" y="95"/>
                    <a:pt x="14220" y="285"/>
                  </a:cubicBezTo>
                  <a:lnTo>
                    <a:pt x="1236" y="7791"/>
                  </a:lnTo>
                  <a:cubicBezTo>
                    <a:pt x="888" y="7981"/>
                    <a:pt x="603" y="8297"/>
                    <a:pt x="349" y="8678"/>
                  </a:cubicBezTo>
                  <a:cubicBezTo>
                    <a:pt x="128" y="9089"/>
                    <a:pt x="1" y="9501"/>
                    <a:pt x="1" y="9881"/>
                  </a:cubicBezTo>
                  <a:lnTo>
                    <a:pt x="1" y="17386"/>
                  </a:lnTo>
                  <a:lnTo>
                    <a:pt x="381" y="17386"/>
                  </a:lnTo>
                  <a:lnTo>
                    <a:pt x="381" y="9881"/>
                  </a:lnTo>
                  <a:cubicBezTo>
                    <a:pt x="381" y="9564"/>
                    <a:pt x="508" y="9216"/>
                    <a:pt x="698" y="8868"/>
                  </a:cubicBezTo>
                  <a:cubicBezTo>
                    <a:pt x="888" y="8551"/>
                    <a:pt x="1141" y="8266"/>
                    <a:pt x="1426" y="8139"/>
                  </a:cubicBezTo>
                  <a:lnTo>
                    <a:pt x="14410" y="602"/>
                  </a:lnTo>
                  <a:cubicBezTo>
                    <a:pt x="14695" y="475"/>
                    <a:pt x="15044" y="380"/>
                    <a:pt x="15424" y="380"/>
                  </a:cubicBezTo>
                  <a:cubicBezTo>
                    <a:pt x="15804" y="380"/>
                    <a:pt x="16184" y="475"/>
                    <a:pt x="16437" y="602"/>
                  </a:cubicBezTo>
                  <a:lnTo>
                    <a:pt x="29453" y="8139"/>
                  </a:lnTo>
                  <a:cubicBezTo>
                    <a:pt x="29706" y="8266"/>
                    <a:pt x="29960" y="8551"/>
                    <a:pt x="30150" y="8868"/>
                  </a:cubicBezTo>
                  <a:cubicBezTo>
                    <a:pt x="30372" y="9216"/>
                    <a:pt x="30467" y="9564"/>
                    <a:pt x="30467" y="9881"/>
                  </a:cubicBezTo>
                  <a:lnTo>
                    <a:pt x="30467" y="17386"/>
                  </a:lnTo>
                  <a:lnTo>
                    <a:pt x="30847" y="17386"/>
                  </a:lnTo>
                  <a:lnTo>
                    <a:pt x="30847" y="9881"/>
                  </a:lnTo>
                  <a:cubicBezTo>
                    <a:pt x="30847" y="9501"/>
                    <a:pt x="30720" y="9089"/>
                    <a:pt x="30498" y="8678"/>
                  </a:cubicBezTo>
                  <a:cubicBezTo>
                    <a:pt x="30277" y="8297"/>
                    <a:pt x="29960" y="7981"/>
                    <a:pt x="29643" y="7791"/>
                  </a:cubicBezTo>
                  <a:lnTo>
                    <a:pt x="16659" y="285"/>
                  </a:lnTo>
                  <a:cubicBezTo>
                    <a:pt x="16310" y="95"/>
                    <a:pt x="15899" y="0"/>
                    <a:pt x="15424" y="0"/>
                  </a:cubicBezTo>
                  <a:close/>
                </a:path>
              </a:pathLst>
            </a:custGeom>
            <a:solidFill>
              <a:srgbClr val="22283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478" name="Google Shape;4478;p39"/>
            <p:cNvSpPr/>
            <p:nvPr/>
          </p:nvSpPr>
          <p:spPr>
            <a:xfrm>
              <a:off x="660451" y="3385198"/>
              <a:ext cx="1071627" cy="600529"/>
            </a:xfrm>
            <a:custGeom>
              <a:avLst/>
              <a:gdLst/>
              <a:ahLst/>
              <a:cxnLst/>
              <a:rect l="l" t="t" r="r" b="b"/>
              <a:pathLst>
                <a:path w="32779" h="18369" extrusionOk="0">
                  <a:moveTo>
                    <a:pt x="1" y="0"/>
                  </a:moveTo>
                  <a:lnTo>
                    <a:pt x="1" y="7506"/>
                  </a:lnTo>
                  <a:cubicBezTo>
                    <a:pt x="1" y="8044"/>
                    <a:pt x="159" y="8646"/>
                    <a:pt x="476" y="9184"/>
                  </a:cubicBezTo>
                  <a:cubicBezTo>
                    <a:pt x="793" y="9723"/>
                    <a:pt x="1204" y="10166"/>
                    <a:pt x="1679" y="10451"/>
                  </a:cubicBezTo>
                  <a:lnTo>
                    <a:pt x="14695" y="17957"/>
                  </a:lnTo>
                  <a:cubicBezTo>
                    <a:pt x="15170" y="18210"/>
                    <a:pt x="15772" y="18368"/>
                    <a:pt x="16374" y="18368"/>
                  </a:cubicBezTo>
                  <a:cubicBezTo>
                    <a:pt x="17007" y="18368"/>
                    <a:pt x="17609" y="18210"/>
                    <a:pt x="18084" y="17957"/>
                  </a:cubicBezTo>
                  <a:lnTo>
                    <a:pt x="31068" y="10451"/>
                  </a:lnTo>
                  <a:cubicBezTo>
                    <a:pt x="31543" y="10166"/>
                    <a:pt x="31987" y="9723"/>
                    <a:pt x="32272" y="9184"/>
                  </a:cubicBezTo>
                  <a:cubicBezTo>
                    <a:pt x="32588" y="8646"/>
                    <a:pt x="32778" y="8044"/>
                    <a:pt x="32778" y="7506"/>
                  </a:cubicBezTo>
                  <a:lnTo>
                    <a:pt x="32778" y="0"/>
                  </a:lnTo>
                  <a:lnTo>
                    <a:pt x="30435" y="0"/>
                  </a:lnTo>
                  <a:lnTo>
                    <a:pt x="30435" y="7506"/>
                  </a:lnTo>
                  <a:cubicBezTo>
                    <a:pt x="30435" y="7633"/>
                    <a:pt x="30403" y="7823"/>
                    <a:pt x="30276" y="8044"/>
                  </a:cubicBezTo>
                  <a:cubicBezTo>
                    <a:pt x="30150" y="8234"/>
                    <a:pt x="29991" y="8393"/>
                    <a:pt x="29928" y="8456"/>
                  </a:cubicBezTo>
                  <a:lnTo>
                    <a:pt x="16912" y="15930"/>
                  </a:lnTo>
                  <a:cubicBezTo>
                    <a:pt x="16817" y="15993"/>
                    <a:pt x="16627" y="16057"/>
                    <a:pt x="16374" y="16057"/>
                  </a:cubicBezTo>
                  <a:cubicBezTo>
                    <a:pt x="16120" y="16057"/>
                    <a:pt x="15930" y="15993"/>
                    <a:pt x="15835" y="15930"/>
                  </a:cubicBezTo>
                  <a:lnTo>
                    <a:pt x="2851" y="8456"/>
                  </a:lnTo>
                  <a:cubicBezTo>
                    <a:pt x="2756" y="8393"/>
                    <a:pt x="2598" y="8266"/>
                    <a:pt x="2471" y="8044"/>
                  </a:cubicBezTo>
                  <a:cubicBezTo>
                    <a:pt x="2344" y="7823"/>
                    <a:pt x="2313" y="7633"/>
                    <a:pt x="2313" y="7506"/>
                  </a:cubicBezTo>
                  <a:lnTo>
                    <a:pt x="2313" y="0"/>
                  </a:lnTo>
                  <a:close/>
                </a:path>
              </a:pathLst>
            </a:custGeom>
            <a:solidFill>
              <a:srgbClr val="F2A365"/>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479" name="Google Shape;4479;p39"/>
            <p:cNvSpPr/>
            <p:nvPr/>
          </p:nvSpPr>
          <p:spPr>
            <a:xfrm>
              <a:off x="799198" y="2942607"/>
              <a:ext cx="794134" cy="884953"/>
            </a:xfrm>
            <a:custGeom>
              <a:avLst/>
              <a:gdLst/>
              <a:ahLst/>
              <a:cxnLst/>
              <a:rect l="l" t="t" r="r" b="b"/>
              <a:pathLst>
                <a:path w="24291" h="27069" extrusionOk="0">
                  <a:moveTo>
                    <a:pt x="12130" y="0"/>
                  </a:moveTo>
                  <a:cubicBezTo>
                    <a:pt x="11615" y="0"/>
                    <a:pt x="11100" y="111"/>
                    <a:pt x="10705" y="333"/>
                  </a:cubicBezTo>
                  <a:lnTo>
                    <a:pt x="1394" y="5716"/>
                  </a:lnTo>
                  <a:cubicBezTo>
                    <a:pt x="634" y="6160"/>
                    <a:pt x="0" y="7268"/>
                    <a:pt x="0" y="8186"/>
                  </a:cubicBezTo>
                  <a:lnTo>
                    <a:pt x="0" y="18922"/>
                  </a:lnTo>
                  <a:cubicBezTo>
                    <a:pt x="0" y="19366"/>
                    <a:pt x="159" y="19872"/>
                    <a:pt x="412" y="20316"/>
                  </a:cubicBezTo>
                  <a:cubicBezTo>
                    <a:pt x="666" y="20759"/>
                    <a:pt x="1014" y="21139"/>
                    <a:pt x="1394" y="21361"/>
                  </a:cubicBezTo>
                  <a:lnTo>
                    <a:pt x="10705" y="26744"/>
                  </a:lnTo>
                  <a:cubicBezTo>
                    <a:pt x="10800" y="26808"/>
                    <a:pt x="10926" y="26839"/>
                    <a:pt x="11021" y="26871"/>
                  </a:cubicBezTo>
                  <a:cubicBezTo>
                    <a:pt x="11148" y="26934"/>
                    <a:pt x="11275" y="26966"/>
                    <a:pt x="11370" y="26998"/>
                  </a:cubicBezTo>
                  <a:cubicBezTo>
                    <a:pt x="11607" y="27045"/>
                    <a:pt x="11868" y="27069"/>
                    <a:pt x="12130" y="27069"/>
                  </a:cubicBezTo>
                  <a:cubicBezTo>
                    <a:pt x="12391" y="27069"/>
                    <a:pt x="12652" y="27045"/>
                    <a:pt x="12890" y="26998"/>
                  </a:cubicBezTo>
                  <a:cubicBezTo>
                    <a:pt x="13080" y="26934"/>
                    <a:pt x="13238" y="26903"/>
                    <a:pt x="13396" y="26808"/>
                  </a:cubicBezTo>
                  <a:cubicBezTo>
                    <a:pt x="13428" y="26776"/>
                    <a:pt x="13491" y="26776"/>
                    <a:pt x="13555" y="26744"/>
                  </a:cubicBezTo>
                  <a:lnTo>
                    <a:pt x="22866" y="21361"/>
                  </a:lnTo>
                  <a:cubicBezTo>
                    <a:pt x="23246" y="21139"/>
                    <a:pt x="23594" y="20759"/>
                    <a:pt x="23847" y="20316"/>
                  </a:cubicBezTo>
                  <a:cubicBezTo>
                    <a:pt x="24132" y="19872"/>
                    <a:pt x="24291" y="19366"/>
                    <a:pt x="24291" y="18922"/>
                  </a:cubicBezTo>
                  <a:lnTo>
                    <a:pt x="24291" y="8186"/>
                  </a:lnTo>
                  <a:cubicBezTo>
                    <a:pt x="24291" y="7268"/>
                    <a:pt x="23626" y="6160"/>
                    <a:pt x="22866" y="5716"/>
                  </a:cubicBezTo>
                  <a:lnTo>
                    <a:pt x="13555" y="333"/>
                  </a:lnTo>
                  <a:cubicBezTo>
                    <a:pt x="13159" y="111"/>
                    <a:pt x="12644" y="0"/>
                    <a:pt x="12130" y="0"/>
                  </a:cubicBezTo>
                  <a:close/>
                </a:path>
              </a:pathLst>
            </a:custGeom>
            <a:solidFill>
              <a:srgbClr val="F2A365"/>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480" name="Google Shape;4480;p39"/>
            <p:cNvSpPr/>
            <p:nvPr/>
          </p:nvSpPr>
          <p:spPr>
            <a:xfrm>
              <a:off x="1146032" y="3210228"/>
              <a:ext cx="271282" cy="272329"/>
            </a:xfrm>
            <a:custGeom>
              <a:avLst/>
              <a:gdLst/>
              <a:ahLst/>
              <a:cxnLst/>
              <a:rect l="l" t="t" r="r" b="b"/>
              <a:pathLst>
                <a:path w="8298" h="8330" extrusionOk="0">
                  <a:moveTo>
                    <a:pt x="4149" y="412"/>
                  </a:moveTo>
                  <a:cubicBezTo>
                    <a:pt x="5163" y="412"/>
                    <a:pt x="6081" y="824"/>
                    <a:pt x="6809" y="1521"/>
                  </a:cubicBezTo>
                  <a:cubicBezTo>
                    <a:pt x="7506" y="2217"/>
                    <a:pt x="7918" y="3167"/>
                    <a:pt x="7918" y="4181"/>
                  </a:cubicBezTo>
                  <a:cubicBezTo>
                    <a:pt x="7918" y="5162"/>
                    <a:pt x="7506" y="6113"/>
                    <a:pt x="6809" y="6809"/>
                  </a:cubicBezTo>
                  <a:cubicBezTo>
                    <a:pt x="6113" y="7538"/>
                    <a:pt x="5163" y="7918"/>
                    <a:pt x="4149" y="7918"/>
                  </a:cubicBezTo>
                  <a:cubicBezTo>
                    <a:pt x="3168" y="7918"/>
                    <a:pt x="2217" y="7538"/>
                    <a:pt x="1521" y="6809"/>
                  </a:cubicBezTo>
                  <a:cubicBezTo>
                    <a:pt x="792" y="6113"/>
                    <a:pt x="412" y="5162"/>
                    <a:pt x="412" y="4181"/>
                  </a:cubicBezTo>
                  <a:cubicBezTo>
                    <a:pt x="412" y="3167"/>
                    <a:pt x="792" y="2249"/>
                    <a:pt x="1489" y="1521"/>
                  </a:cubicBezTo>
                  <a:cubicBezTo>
                    <a:pt x="2217" y="824"/>
                    <a:pt x="3168" y="412"/>
                    <a:pt x="4149" y="412"/>
                  </a:cubicBezTo>
                  <a:close/>
                  <a:moveTo>
                    <a:pt x="4149" y="0"/>
                  </a:moveTo>
                  <a:cubicBezTo>
                    <a:pt x="3041" y="0"/>
                    <a:pt x="1996" y="444"/>
                    <a:pt x="1204" y="1236"/>
                  </a:cubicBezTo>
                  <a:cubicBezTo>
                    <a:pt x="444" y="2027"/>
                    <a:pt x="1" y="3072"/>
                    <a:pt x="1" y="4181"/>
                  </a:cubicBezTo>
                  <a:cubicBezTo>
                    <a:pt x="1" y="5289"/>
                    <a:pt x="444" y="6334"/>
                    <a:pt x="1204" y="7126"/>
                  </a:cubicBezTo>
                  <a:cubicBezTo>
                    <a:pt x="1996" y="7886"/>
                    <a:pt x="3041" y="8329"/>
                    <a:pt x="4149" y="8329"/>
                  </a:cubicBezTo>
                  <a:cubicBezTo>
                    <a:pt x="5258" y="8329"/>
                    <a:pt x="6303" y="7886"/>
                    <a:pt x="7094" y="7126"/>
                  </a:cubicBezTo>
                  <a:cubicBezTo>
                    <a:pt x="7886" y="6334"/>
                    <a:pt x="8298" y="5289"/>
                    <a:pt x="8298" y="4181"/>
                  </a:cubicBezTo>
                  <a:cubicBezTo>
                    <a:pt x="8298" y="3072"/>
                    <a:pt x="7886" y="2027"/>
                    <a:pt x="7094" y="1236"/>
                  </a:cubicBezTo>
                  <a:cubicBezTo>
                    <a:pt x="6303" y="444"/>
                    <a:pt x="5258" y="0"/>
                    <a:pt x="4149" y="0"/>
                  </a:cubicBez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481" name="Google Shape;4481;p39"/>
            <p:cNvSpPr/>
            <p:nvPr/>
          </p:nvSpPr>
          <p:spPr>
            <a:xfrm>
              <a:off x="1176077" y="3250603"/>
              <a:ext cx="176016" cy="165686"/>
            </a:xfrm>
            <a:custGeom>
              <a:avLst/>
              <a:gdLst/>
              <a:ahLst/>
              <a:cxnLst/>
              <a:rect l="l" t="t" r="r" b="b"/>
              <a:pathLst>
                <a:path w="5384" h="5068" extrusionOk="0">
                  <a:moveTo>
                    <a:pt x="3246" y="1"/>
                  </a:moveTo>
                  <a:cubicBezTo>
                    <a:pt x="2494" y="1"/>
                    <a:pt x="1742" y="286"/>
                    <a:pt x="1172" y="856"/>
                  </a:cubicBezTo>
                  <a:cubicBezTo>
                    <a:pt x="32" y="1996"/>
                    <a:pt x="0" y="3864"/>
                    <a:pt x="1140" y="5004"/>
                  </a:cubicBezTo>
                  <a:cubicBezTo>
                    <a:pt x="1172" y="5036"/>
                    <a:pt x="1235" y="5068"/>
                    <a:pt x="1298" y="5068"/>
                  </a:cubicBezTo>
                  <a:cubicBezTo>
                    <a:pt x="1425" y="5068"/>
                    <a:pt x="1520" y="4973"/>
                    <a:pt x="1520" y="4878"/>
                  </a:cubicBezTo>
                  <a:cubicBezTo>
                    <a:pt x="1520" y="4814"/>
                    <a:pt x="1488" y="4751"/>
                    <a:pt x="1457" y="4719"/>
                  </a:cubicBezTo>
                  <a:cubicBezTo>
                    <a:pt x="475" y="3737"/>
                    <a:pt x="443" y="2122"/>
                    <a:pt x="1457" y="1141"/>
                  </a:cubicBezTo>
                  <a:cubicBezTo>
                    <a:pt x="1948" y="650"/>
                    <a:pt x="2589" y="404"/>
                    <a:pt x="3230" y="404"/>
                  </a:cubicBezTo>
                  <a:cubicBezTo>
                    <a:pt x="3872" y="404"/>
                    <a:pt x="4513" y="650"/>
                    <a:pt x="5004" y="1141"/>
                  </a:cubicBezTo>
                  <a:cubicBezTo>
                    <a:pt x="5035" y="1172"/>
                    <a:pt x="5099" y="1204"/>
                    <a:pt x="5162" y="1204"/>
                  </a:cubicBezTo>
                  <a:cubicBezTo>
                    <a:pt x="5289" y="1204"/>
                    <a:pt x="5384" y="1109"/>
                    <a:pt x="5384" y="1014"/>
                  </a:cubicBezTo>
                  <a:cubicBezTo>
                    <a:pt x="5384" y="951"/>
                    <a:pt x="5352" y="887"/>
                    <a:pt x="5320" y="856"/>
                  </a:cubicBezTo>
                  <a:cubicBezTo>
                    <a:pt x="4750" y="286"/>
                    <a:pt x="3998" y="1"/>
                    <a:pt x="3246" y="1"/>
                  </a:cubicBez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482" name="Google Shape;4482;p39"/>
            <p:cNvSpPr/>
            <p:nvPr/>
          </p:nvSpPr>
          <p:spPr>
            <a:xfrm>
              <a:off x="1249569" y="3469054"/>
              <a:ext cx="65254" cy="187426"/>
            </a:xfrm>
            <a:custGeom>
              <a:avLst/>
              <a:gdLst/>
              <a:ahLst/>
              <a:cxnLst/>
              <a:rect l="l" t="t" r="r" b="b"/>
              <a:pathLst>
                <a:path w="1996" h="5733" extrusionOk="0">
                  <a:moveTo>
                    <a:pt x="444" y="1"/>
                  </a:moveTo>
                  <a:cubicBezTo>
                    <a:pt x="317" y="1"/>
                    <a:pt x="222" y="96"/>
                    <a:pt x="222" y="191"/>
                  </a:cubicBezTo>
                  <a:lnTo>
                    <a:pt x="32" y="4751"/>
                  </a:lnTo>
                  <a:cubicBezTo>
                    <a:pt x="1" y="5004"/>
                    <a:pt x="96" y="5258"/>
                    <a:pt x="286" y="5448"/>
                  </a:cubicBezTo>
                  <a:cubicBezTo>
                    <a:pt x="476" y="5638"/>
                    <a:pt x="729" y="5733"/>
                    <a:pt x="982" y="5733"/>
                  </a:cubicBezTo>
                  <a:cubicBezTo>
                    <a:pt x="1267" y="5733"/>
                    <a:pt x="1552" y="5606"/>
                    <a:pt x="1711" y="5416"/>
                  </a:cubicBezTo>
                  <a:cubicBezTo>
                    <a:pt x="1901" y="5226"/>
                    <a:pt x="1996" y="5004"/>
                    <a:pt x="1964" y="4751"/>
                  </a:cubicBezTo>
                  <a:lnTo>
                    <a:pt x="1742" y="191"/>
                  </a:lnTo>
                  <a:cubicBezTo>
                    <a:pt x="1742" y="96"/>
                    <a:pt x="1647" y="1"/>
                    <a:pt x="1521" y="1"/>
                  </a:cubicBezTo>
                  <a:cubicBezTo>
                    <a:pt x="1426" y="1"/>
                    <a:pt x="1331" y="96"/>
                    <a:pt x="1331" y="222"/>
                  </a:cubicBezTo>
                  <a:lnTo>
                    <a:pt x="1552" y="4783"/>
                  </a:lnTo>
                  <a:cubicBezTo>
                    <a:pt x="1552" y="4909"/>
                    <a:pt x="1521" y="5036"/>
                    <a:pt x="1426" y="5131"/>
                  </a:cubicBezTo>
                  <a:cubicBezTo>
                    <a:pt x="1324" y="5250"/>
                    <a:pt x="1149" y="5314"/>
                    <a:pt x="975" y="5314"/>
                  </a:cubicBezTo>
                  <a:cubicBezTo>
                    <a:pt x="824" y="5314"/>
                    <a:pt x="674" y="5266"/>
                    <a:pt x="571" y="5163"/>
                  </a:cubicBezTo>
                  <a:cubicBezTo>
                    <a:pt x="476" y="5036"/>
                    <a:pt x="412" y="4909"/>
                    <a:pt x="444" y="4783"/>
                  </a:cubicBezTo>
                  <a:lnTo>
                    <a:pt x="634" y="222"/>
                  </a:lnTo>
                  <a:cubicBezTo>
                    <a:pt x="634" y="96"/>
                    <a:pt x="571" y="1"/>
                    <a:pt x="444" y="1"/>
                  </a:cubicBez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483" name="Google Shape;4483;p39"/>
            <p:cNvSpPr/>
            <p:nvPr/>
          </p:nvSpPr>
          <p:spPr>
            <a:xfrm>
              <a:off x="1273370" y="3616072"/>
              <a:ext cx="16608" cy="15562"/>
            </a:xfrm>
            <a:custGeom>
              <a:avLst/>
              <a:gdLst/>
              <a:ahLst/>
              <a:cxnLst/>
              <a:rect l="l" t="t" r="r" b="b"/>
              <a:pathLst>
                <a:path w="508" h="476" extrusionOk="0">
                  <a:moveTo>
                    <a:pt x="254" y="1"/>
                  </a:moveTo>
                  <a:cubicBezTo>
                    <a:pt x="128" y="1"/>
                    <a:pt x="1" y="96"/>
                    <a:pt x="1" y="254"/>
                  </a:cubicBezTo>
                  <a:cubicBezTo>
                    <a:pt x="1" y="381"/>
                    <a:pt x="128" y="476"/>
                    <a:pt x="254" y="476"/>
                  </a:cubicBezTo>
                  <a:cubicBezTo>
                    <a:pt x="413" y="476"/>
                    <a:pt x="508" y="381"/>
                    <a:pt x="508" y="254"/>
                  </a:cubicBezTo>
                  <a:cubicBezTo>
                    <a:pt x="508" y="96"/>
                    <a:pt x="381" y="1"/>
                    <a:pt x="254" y="1"/>
                  </a:cubicBez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484" name="Google Shape;4484;p39"/>
            <p:cNvSpPr/>
            <p:nvPr/>
          </p:nvSpPr>
          <p:spPr>
            <a:xfrm>
              <a:off x="974168" y="3146020"/>
              <a:ext cx="289917" cy="427651"/>
            </a:xfrm>
            <a:custGeom>
              <a:avLst/>
              <a:gdLst/>
              <a:ahLst/>
              <a:cxnLst/>
              <a:rect l="l" t="t" r="r" b="b"/>
              <a:pathLst>
                <a:path w="8868" h="13081" extrusionOk="0">
                  <a:moveTo>
                    <a:pt x="4814" y="1933"/>
                  </a:moveTo>
                  <a:cubicBezTo>
                    <a:pt x="3357" y="1933"/>
                    <a:pt x="2186" y="3104"/>
                    <a:pt x="2186" y="4530"/>
                  </a:cubicBezTo>
                  <a:cubicBezTo>
                    <a:pt x="2186" y="5955"/>
                    <a:pt x="3357" y="7126"/>
                    <a:pt x="4814" y="7126"/>
                  </a:cubicBezTo>
                  <a:cubicBezTo>
                    <a:pt x="5068" y="7126"/>
                    <a:pt x="5321" y="7095"/>
                    <a:pt x="5574" y="7031"/>
                  </a:cubicBezTo>
                  <a:cubicBezTo>
                    <a:pt x="5701" y="7000"/>
                    <a:pt x="5764" y="6873"/>
                    <a:pt x="5701" y="6778"/>
                  </a:cubicBezTo>
                  <a:cubicBezTo>
                    <a:pt x="5675" y="6673"/>
                    <a:pt x="5605" y="6612"/>
                    <a:pt x="5510" y="6612"/>
                  </a:cubicBezTo>
                  <a:cubicBezTo>
                    <a:pt x="5490" y="6612"/>
                    <a:pt x="5469" y="6614"/>
                    <a:pt x="5448" y="6620"/>
                  </a:cubicBezTo>
                  <a:cubicBezTo>
                    <a:pt x="5258" y="6715"/>
                    <a:pt x="5036" y="6746"/>
                    <a:pt x="4814" y="6746"/>
                  </a:cubicBezTo>
                  <a:cubicBezTo>
                    <a:pt x="3579" y="6746"/>
                    <a:pt x="2597" y="5733"/>
                    <a:pt x="2597" y="4530"/>
                  </a:cubicBezTo>
                  <a:cubicBezTo>
                    <a:pt x="2597" y="3326"/>
                    <a:pt x="3579" y="2344"/>
                    <a:pt x="4814" y="2344"/>
                  </a:cubicBezTo>
                  <a:cubicBezTo>
                    <a:pt x="5543" y="2344"/>
                    <a:pt x="6208" y="2693"/>
                    <a:pt x="6619" y="3295"/>
                  </a:cubicBezTo>
                  <a:cubicBezTo>
                    <a:pt x="6660" y="3356"/>
                    <a:pt x="6728" y="3391"/>
                    <a:pt x="6796" y="3391"/>
                  </a:cubicBezTo>
                  <a:cubicBezTo>
                    <a:pt x="6833" y="3391"/>
                    <a:pt x="6871" y="3380"/>
                    <a:pt x="6904" y="3358"/>
                  </a:cubicBezTo>
                  <a:cubicBezTo>
                    <a:pt x="6999" y="3295"/>
                    <a:pt x="7031" y="3168"/>
                    <a:pt x="6968" y="3073"/>
                  </a:cubicBezTo>
                  <a:cubicBezTo>
                    <a:pt x="6493" y="2344"/>
                    <a:pt x="5669" y="1933"/>
                    <a:pt x="4814" y="1933"/>
                  </a:cubicBezTo>
                  <a:close/>
                  <a:moveTo>
                    <a:pt x="4814" y="1"/>
                  </a:moveTo>
                  <a:cubicBezTo>
                    <a:pt x="2154" y="1"/>
                    <a:pt x="1" y="2154"/>
                    <a:pt x="1" y="4815"/>
                  </a:cubicBezTo>
                  <a:cubicBezTo>
                    <a:pt x="1" y="4846"/>
                    <a:pt x="1" y="4878"/>
                    <a:pt x="1" y="4878"/>
                  </a:cubicBezTo>
                  <a:cubicBezTo>
                    <a:pt x="32" y="8235"/>
                    <a:pt x="3611" y="12288"/>
                    <a:pt x="4688" y="13049"/>
                  </a:cubicBezTo>
                  <a:cubicBezTo>
                    <a:pt x="4719" y="13049"/>
                    <a:pt x="4783" y="13080"/>
                    <a:pt x="4814" y="13080"/>
                  </a:cubicBezTo>
                  <a:cubicBezTo>
                    <a:pt x="4846" y="13080"/>
                    <a:pt x="4878" y="13049"/>
                    <a:pt x="4909" y="13049"/>
                  </a:cubicBezTo>
                  <a:cubicBezTo>
                    <a:pt x="5448" y="12669"/>
                    <a:pt x="6683" y="11402"/>
                    <a:pt x="7759" y="9755"/>
                  </a:cubicBezTo>
                  <a:cubicBezTo>
                    <a:pt x="7823" y="9660"/>
                    <a:pt x="7791" y="9533"/>
                    <a:pt x="7696" y="9470"/>
                  </a:cubicBezTo>
                  <a:cubicBezTo>
                    <a:pt x="7662" y="9448"/>
                    <a:pt x="7625" y="9437"/>
                    <a:pt x="7587" y="9437"/>
                  </a:cubicBezTo>
                  <a:cubicBezTo>
                    <a:pt x="7519" y="9437"/>
                    <a:pt x="7452" y="9472"/>
                    <a:pt x="7411" y="9533"/>
                  </a:cubicBezTo>
                  <a:cubicBezTo>
                    <a:pt x="6461" y="10990"/>
                    <a:pt x="5353" y="12162"/>
                    <a:pt x="4814" y="12605"/>
                  </a:cubicBezTo>
                  <a:cubicBezTo>
                    <a:pt x="3737" y="11750"/>
                    <a:pt x="444" y="7982"/>
                    <a:pt x="412" y="4846"/>
                  </a:cubicBezTo>
                  <a:lnTo>
                    <a:pt x="412" y="4815"/>
                  </a:lnTo>
                  <a:cubicBezTo>
                    <a:pt x="412" y="2376"/>
                    <a:pt x="2376" y="413"/>
                    <a:pt x="4814" y="413"/>
                  </a:cubicBezTo>
                  <a:cubicBezTo>
                    <a:pt x="6271" y="413"/>
                    <a:pt x="7664" y="1141"/>
                    <a:pt x="8488" y="2376"/>
                  </a:cubicBezTo>
                  <a:cubicBezTo>
                    <a:pt x="8508" y="2437"/>
                    <a:pt x="8568" y="2472"/>
                    <a:pt x="8634" y="2472"/>
                  </a:cubicBezTo>
                  <a:cubicBezTo>
                    <a:pt x="8670" y="2472"/>
                    <a:pt x="8708" y="2462"/>
                    <a:pt x="8741" y="2439"/>
                  </a:cubicBezTo>
                  <a:cubicBezTo>
                    <a:pt x="8836" y="2376"/>
                    <a:pt x="8868" y="2249"/>
                    <a:pt x="8805" y="2154"/>
                  </a:cubicBezTo>
                  <a:cubicBezTo>
                    <a:pt x="7918" y="793"/>
                    <a:pt x="6429" y="1"/>
                    <a:pt x="4814" y="1"/>
                  </a:cubicBez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4529" name="Google Shape;4529;p39"/>
          <p:cNvGrpSpPr/>
          <p:nvPr/>
        </p:nvGrpSpPr>
        <p:grpSpPr>
          <a:xfrm>
            <a:off x="4626775" y="1573118"/>
            <a:ext cx="1071595" cy="1168920"/>
            <a:chOff x="2010553" y="2804383"/>
            <a:chExt cx="1071595" cy="1168920"/>
          </a:xfrm>
        </p:grpSpPr>
        <p:sp>
          <p:nvSpPr>
            <p:cNvPr id="4530" name="Google Shape;4530;p39"/>
            <p:cNvSpPr/>
            <p:nvPr/>
          </p:nvSpPr>
          <p:spPr>
            <a:xfrm>
              <a:off x="2041611" y="3404879"/>
              <a:ext cx="1008466" cy="568424"/>
            </a:xfrm>
            <a:custGeom>
              <a:avLst/>
              <a:gdLst/>
              <a:ahLst/>
              <a:cxnLst/>
              <a:rect l="l" t="t" r="r" b="b"/>
              <a:pathLst>
                <a:path w="30847" h="17387" extrusionOk="0">
                  <a:moveTo>
                    <a:pt x="0" y="0"/>
                  </a:moveTo>
                  <a:lnTo>
                    <a:pt x="0" y="7474"/>
                  </a:lnTo>
                  <a:cubicBezTo>
                    <a:pt x="0" y="7854"/>
                    <a:pt x="127" y="8297"/>
                    <a:pt x="349" y="8677"/>
                  </a:cubicBezTo>
                  <a:cubicBezTo>
                    <a:pt x="602" y="9089"/>
                    <a:pt x="887" y="9406"/>
                    <a:pt x="1235" y="9596"/>
                  </a:cubicBezTo>
                  <a:lnTo>
                    <a:pt x="14220" y="17101"/>
                  </a:lnTo>
                  <a:cubicBezTo>
                    <a:pt x="14536" y="17291"/>
                    <a:pt x="14980" y="17386"/>
                    <a:pt x="15423" y="17386"/>
                  </a:cubicBezTo>
                  <a:cubicBezTo>
                    <a:pt x="15898" y="17386"/>
                    <a:pt x="16310" y="17291"/>
                    <a:pt x="16658" y="17101"/>
                  </a:cubicBezTo>
                  <a:lnTo>
                    <a:pt x="29643" y="9596"/>
                  </a:lnTo>
                  <a:cubicBezTo>
                    <a:pt x="29959" y="9406"/>
                    <a:pt x="30276" y="9089"/>
                    <a:pt x="30498" y="8677"/>
                  </a:cubicBezTo>
                  <a:cubicBezTo>
                    <a:pt x="30719" y="8297"/>
                    <a:pt x="30846" y="7854"/>
                    <a:pt x="30846" y="7506"/>
                  </a:cubicBezTo>
                  <a:lnTo>
                    <a:pt x="30846" y="0"/>
                  </a:lnTo>
                  <a:lnTo>
                    <a:pt x="30466" y="0"/>
                  </a:lnTo>
                  <a:lnTo>
                    <a:pt x="30466" y="7506"/>
                  </a:lnTo>
                  <a:cubicBezTo>
                    <a:pt x="30466" y="7791"/>
                    <a:pt x="30371" y="8139"/>
                    <a:pt x="30149" y="8487"/>
                  </a:cubicBezTo>
                  <a:cubicBezTo>
                    <a:pt x="29959" y="8836"/>
                    <a:pt x="29706" y="9089"/>
                    <a:pt x="29453" y="9247"/>
                  </a:cubicBezTo>
                  <a:lnTo>
                    <a:pt x="16437" y="16753"/>
                  </a:lnTo>
                  <a:cubicBezTo>
                    <a:pt x="16183" y="16911"/>
                    <a:pt x="15803" y="17006"/>
                    <a:pt x="15423" y="17006"/>
                  </a:cubicBezTo>
                  <a:cubicBezTo>
                    <a:pt x="15043" y="17006"/>
                    <a:pt x="14695" y="16911"/>
                    <a:pt x="14410" y="16753"/>
                  </a:cubicBezTo>
                  <a:lnTo>
                    <a:pt x="1425" y="9247"/>
                  </a:lnTo>
                  <a:cubicBezTo>
                    <a:pt x="1140" y="9089"/>
                    <a:pt x="887" y="8836"/>
                    <a:pt x="697" y="8487"/>
                  </a:cubicBezTo>
                  <a:cubicBezTo>
                    <a:pt x="507" y="8171"/>
                    <a:pt x="380" y="7791"/>
                    <a:pt x="380" y="7506"/>
                  </a:cubicBezTo>
                  <a:lnTo>
                    <a:pt x="380" y="0"/>
                  </a:lnTo>
                  <a:close/>
                </a:path>
              </a:pathLst>
            </a:custGeom>
            <a:solidFill>
              <a:srgbClr val="22283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531" name="Google Shape;4531;p39"/>
            <p:cNvSpPr/>
            <p:nvPr/>
          </p:nvSpPr>
          <p:spPr>
            <a:xfrm>
              <a:off x="2010553" y="2804383"/>
              <a:ext cx="1071595" cy="600529"/>
            </a:xfrm>
            <a:custGeom>
              <a:avLst/>
              <a:gdLst/>
              <a:ahLst/>
              <a:cxnLst/>
              <a:rect l="l" t="t" r="r" b="b"/>
              <a:pathLst>
                <a:path w="32778" h="18369" extrusionOk="0">
                  <a:moveTo>
                    <a:pt x="16373" y="0"/>
                  </a:moveTo>
                  <a:cubicBezTo>
                    <a:pt x="15771" y="0"/>
                    <a:pt x="15170" y="127"/>
                    <a:pt x="14695" y="412"/>
                  </a:cubicBezTo>
                  <a:lnTo>
                    <a:pt x="1679" y="7917"/>
                  </a:lnTo>
                  <a:cubicBezTo>
                    <a:pt x="1204" y="8202"/>
                    <a:pt x="792" y="8646"/>
                    <a:pt x="475" y="9184"/>
                  </a:cubicBezTo>
                  <a:cubicBezTo>
                    <a:pt x="159" y="9723"/>
                    <a:pt x="0" y="10293"/>
                    <a:pt x="0" y="10863"/>
                  </a:cubicBezTo>
                  <a:lnTo>
                    <a:pt x="0" y="18368"/>
                  </a:lnTo>
                  <a:lnTo>
                    <a:pt x="2312" y="18368"/>
                  </a:lnTo>
                  <a:lnTo>
                    <a:pt x="2312" y="10863"/>
                  </a:lnTo>
                  <a:cubicBezTo>
                    <a:pt x="2312" y="10736"/>
                    <a:pt x="2344" y="10546"/>
                    <a:pt x="2470" y="10324"/>
                  </a:cubicBezTo>
                  <a:cubicBezTo>
                    <a:pt x="2597" y="10103"/>
                    <a:pt x="2755" y="9976"/>
                    <a:pt x="2850" y="9913"/>
                  </a:cubicBezTo>
                  <a:lnTo>
                    <a:pt x="15835" y="2407"/>
                  </a:lnTo>
                  <a:cubicBezTo>
                    <a:pt x="15930" y="2375"/>
                    <a:pt x="16120" y="2312"/>
                    <a:pt x="16373" y="2312"/>
                  </a:cubicBezTo>
                  <a:cubicBezTo>
                    <a:pt x="16627" y="2312"/>
                    <a:pt x="16817" y="2375"/>
                    <a:pt x="16912" y="2407"/>
                  </a:cubicBezTo>
                  <a:lnTo>
                    <a:pt x="29928" y="9913"/>
                  </a:lnTo>
                  <a:cubicBezTo>
                    <a:pt x="30023" y="9976"/>
                    <a:pt x="30149" y="10103"/>
                    <a:pt x="30276" y="10324"/>
                  </a:cubicBezTo>
                  <a:cubicBezTo>
                    <a:pt x="30403" y="10546"/>
                    <a:pt x="30466" y="10736"/>
                    <a:pt x="30466" y="10863"/>
                  </a:cubicBezTo>
                  <a:lnTo>
                    <a:pt x="30466" y="18368"/>
                  </a:lnTo>
                  <a:lnTo>
                    <a:pt x="32778" y="18368"/>
                  </a:lnTo>
                  <a:lnTo>
                    <a:pt x="32778" y="10863"/>
                  </a:lnTo>
                  <a:cubicBezTo>
                    <a:pt x="32778" y="10293"/>
                    <a:pt x="32588" y="9723"/>
                    <a:pt x="32271" y="9184"/>
                  </a:cubicBezTo>
                  <a:cubicBezTo>
                    <a:pt x="31986" y="8646"/>
                    <a:pt x="31543" y="8202"/>
                    <a:pt x="31068" y="7917"/>
                  </a:cubicBezTo>
                  <a:lnTo>
                    <a:pt x="18083" y="412"/>
                  </a:lnTo>
                  <a:cubicBezTo>
                    <a:pt x="17608" y="159"/>
                    <a:pt x="17007" y="0"/>
                    <a:pt x="16373" y="0"/>
                  </a:cubicBezTo>
                  <a:close/>
                </a:path>
              </a:pathLst>
            </a:custGeom>
            <a:solidFill>
              <a:schemeClr val="accent4"/>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532" name="Google Shape;4532;p39"/>
            <p:cNvSpPr/>
            <p:nvPr/>
          </p:nvSpPr>
          <p:spPr>
            <a:xfrm>
              <a:off x="2149267" y="2962255"/>
              <a:ext cx="794166" cy="884724"/>
            </a:xfrm>
            <a:custGeom>
              <a:avLst/>
              <a:gdLst/>
              <a:ahLst/>
              <a:cxnLst/>
              <a:rect l="l" t="t" r="r" b="b"/>
              <a:pathLst>
                <a:path w="24292" h="27062" extrusionOk="0">
                  <a:moveTo>
                    <a:pt x="12134" y="1"/>
                  </a:moveTo>
                  <a:cubicBezTo>
                    <a:pt x="11623" y="1"/>
                    <a:pt x="11117" y="112"/>
                    <a:pt x="10737" y="333"/>
                  </a:cubicBezTo>
                  <a:lnTo>
                    <a:pt x="1426" y="5685"/>
                  </a:lnTo>
                  <a:cubicBezTo>
                    <a:pt x="634" y="6160"/>
                    <a:pt x="1" y="7237"/>
                    <a:pt x="1" y="8155"/>
                  </a:cubicBezTo>
                  <a:lnTo>
                    <a:pt x="1" y="18891"/>
                  </a:lnTo>
                  <a:cubicBezTo>
                    <a:pt x="1" y="19810"/>
                    <a:pt x="634" y="20886"/>
                    <a:pt x="1426" y="21361"/>
                  </a:cubicBezTo>
                  <a:lnTo>
                    <a:pt x="7316" y="24750"/>
                  </a:lnTo>
                  <a:lnTo>
                    <a:pt x="10705" y="26713"/>
                  </a:lnTo>
                  <a:cubicBezTo>
                    <a:pt x="11022" y="26903"/>
                    <a:pt x="11370" y="26998"/>
                    <a:pt x="11750" y="27030"/>
                  </a:cubicBezTo>
                  <a:cubicBezTo>
                    <a:pt x="11890" y="27051"/>
                    <a:pt x="12032" y="27061"/>
                    <a:pt x="12173" y="27061"/>
                  </a:cubicBezTo>
                  <a:cubicBezTo>
                    <a:pt x="12670" y="27061"/>
                    <a:pt x="13161" y="26935"/>
                    <a:pt x="13555" y="26713"/>
                  </a:cubicBezTo>
                  <a:lnTo>
                    <a:pt x="22866" y="21361"/>
                  </a:lnTo>
                  <a:cubicBezTo>
                    <a:pt x="23658" y="20886"/>
                    <a:pt x="24291" y="19810"/>
                    <a:pt x="24291" y="18891"/>
                  </a:cubicBezTo>
                  <a:lnTo>
                    <a:pt x="24291" y="8155"/>
                  </a:lnTo>
                  <a:cubicBezTo>
                    <a:pt x="24291" y="7237"/>
                    <a:pt x="23658" y="6160"/>
                    <a:pt x="22866" y="5685"/>
                  </a:cubicBezTo>
                  <a:lnTo>
                    <a:pt x="13555" y="333"/>
                  </a:lnTo>
                  <a:cubicBezTo>
                    <a:pt x="13159" y="112"/>
                    <a:pt x="12645" y="1"/>
                    <a:pt x="12134" y="1"/>
                  </a:cubicBezTo>
                  <a:close/>
                </a:path>
              </a:pathLst>
            </a:custGeom>
            <a:solidFill>
              <a:schemeClr val="accent4"/>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533" name="Google Shape;4533;p39"/>
            <p:cNvSpPr/>
            <p:nvPr/>
          </p:nvSpPr>
          <p:spPr>
            <a:xfrm>
              <a:off x="2308708" y="3241253"/>
              <a:ext cx="452497" cy="217471"/>
            </a:xfrm>
            <a:custGeom>
              <a:avLst/>
              <a:gdLst/>
              <a:ahLst/>
              <a:cxnLst/>
              <a:rect l="l" t="t" r="r" b="b"/>
              <a:pathLst>
                <a:path w="13841" h="6652" extrusionOk="0">
                  <a:moveTo>
                    <a:pt x="13583" y="0"/>
                  </a:moveTo>
                  <a:cubicBezTo>
                    <a:pt x="13509" y="0"/>
                    <a:pt x="13449" y="35"/>
                    <a:pt x="13429" y="96"/>
                  </a:cubicBezTo>
                  <a:lnTo>
                    <a:pt x="11338" y="3992"/>
                  </a:lnTo>
                  <a:lnTo>
                    <a:pt x="10262" y="3517"/>
                  </a:lnTo>
                  <a:cubicBezTo>
                    <a:pt x="10198" y="3517"/>
                    <a:pt x="10135" y="3517"/>
                    <a:pt x="10072" y="3548"/>
                  </a:cubicBezTo>
                  <a:lnTo>
                    <a:pt x="8362" y="4625"/>
                  </a:lnTo>
                  <a:lnTo>
                    <a:pt x="7285" y="3200"/>
                  </a:lnTo>
                  <a:cubicBezTo>
                    <a:pt x="7262" y="3154"/>
                    <a:pt x="7222" y="3124"/>
                    <a:pt x="7164" y="3124"/>
                  </a:cubicBezTo>
                  <a:cubicBezTo>
                    <a:pt x="7143" y="3124"/>
                    <a:pt x="7120" y="3128"/>
                    <a:pt x="7095" y="3137"/>
                  </a:cubicBezTo>
                  <a:cubicBezTo>
                    <a:pt x="7032" y="3137"/>
                    <a:pt x="6968" y="3168"/>
                    <a:pt x="6936" y="3232"/>
                  </a:cubicBezTo>
                  <a:lnTo>
                    <a:pt x="5511" y="6240"/>
                  </a:lnTo>
                  <a:lnTo>
                    <a:pt x="191" y="6240"/>
                  </a:lnTo>
                  <a:cubicBezTo>
                    <a:pt x="96" y="6240"/>
                    <a:pt x="1" y="6335"/>
                    <a:pt x="1" y="6462"/>
                  </a:cubicBezTo>
                  <a:cubicBezTo>
                    <a:pt x="1" y="6557"/>
                    <a:pt x="96" y="6652"/>
                    <a:pt x="191" y="6652"/>
                  </a:cubicBezTo>
                  <a:lnTo>
                    <a:pt x="5638" y="6652"/>
                  </a:lnTo>
                  <a:cubicBezTo>
                    <a:pt x="5701" y="6652"/>
                    <a:pt x="5796" y="6620"/>
                    <a:pt x="5828" y="6525"/>
                  </a:cubicBezTo>
                  <a:lnTo>
                    <a:pt x="7158" y="3707"/>
                  </a:lnTo>
                  <a:lnTo>
                    <a:pt x="8140" y="5005"/>
                  </a:lnTo>
                  <a:cubicBezTo>
                    <a:pt x="8181" y="5067"/>
                    <a:pt x="8248" y="5101"/>
                    <a:pt x="8308" y="5101"/>
                  </a:cubicBezTo>
                  <a:cubicBezTo>
                    <a:pt x="8340" y="5101"/>
                    <a:pt x="8371" y="5091"/>
                    <a:pt x="8393" y="5069"/>
                  </a:cubicBezTo>
                  <a:lnTo>
                    <a:pt x="10198" y="3960"/>
                  </a:lnTo>
                  <a:lnTo>
                    <a:pt x="11338" y="4435"/>
                  </a:lnTo>
                  <a:cubicBezTo>
                    <a:pt x="11362" y="4443"/>
                    <a:pt x="11388" y="4447"/>
                    <a:pt x="11414" y="4447"/>
                  </a:cubicBezTo>
                  <a:cubicBezTo>
                    <a:pt x="11491" y="4447"/>
                    <a:pt x="11568" y="4411"/>
                    <a:pt x="11592" y="4340"/>
                  </a:cubicBezTo>
                  <a:lnTo>
                    <a:pt x="13777" y="287"/>
                  </a:lnTo>
                  <a:cubicBezTo>
                    <a:pt x="13840" y="191"/>
                    <a:pt x="13809" y="65"/>
                    <a:pt x="13714" y="33"/>
                  </a:cubicBezTo>
                  <a:cubicBezTo>
                    <a:pt x="13669" y="11"/>
                    <a:pt x="13624" y="0"/>
                    <a:pt x="13583" y="0"/>
                  </a:cubicBez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534" name="Google Shape;4534;p39"/>
            <p:cNvSpPr/>
            <p:nvPr/>
          </p:nvSpPr>
          <p:spPr>
            <a:xfrm>
              <a:off x="2305603" y="3214380"/>
              <a:ext cx="480449" cy="311658"/>
            </a:xfrm>
            <a:custGeom>
              <a:avLst/>
              <a:gdLst/>
              <a:ahLst/>
              <a:cxnLst/>
              <a:rect l="l" t="t" r="r" b="b"/>
              <a:pathLst>
                <a:path w="14696" h="9533" extrusionOk="0">
                  <a:moveTo>
                    <a:pt x="14315" y="380"/>
                  </a:moveTo>
                  <a:lnTo>
                    <a:pt x="14315" y="9121"/>
                  </a:lnTo>
                  <a:lnTo>
                    <a:pt x="413" y="9152"/>
                  </a:lnTo>
                  <a:lnTo>
                    <a:pt x="413" y="412"/>
                  </a:lnTo>
                  <a:lnTo>
                    <a:pt x="14315" y="380"/>
                  </a:lnTo>
                  <a:close/>
                  <a:moveTo>
                    <a:pt x="413" y="0"/>
                  </a:moveTo>
                  <a:cubicBezTo>
                    <a:pt x="191" y="0"/>
                    <a:pt x="1" y="158"/>
                    <a:pt x="1" y="380"/>
                  </a:cubicBezTo>
                  <a:lnTo>
                    <a:pt x="1" y="9121"/>
                  </a:lnTo>
                  <a:cubicBezTo>
                    <a:pt x="1" y="9374"/>
                    <a:pt x="191" y="9532"/>
                    <a:pt x="413" y="9532"/>
                  </a:cubicBezTo>
                  <a:lnTo>
                    <a:pt x="14315" y="9532"/>
                  </a:lnTo>
                  <a:cubicBezTo>
                    <a:pt x="14537" y="9532"/>
                    <a:pt x="14695" y="9374"/>
                    <a:pt x="14695" y="9121"/>
                  </a:cubicBezTo>
                  <a:lnTo>
                    <a:pt x="14695" y="380"/>
                  </a:lnTo>
                  <a:cubicBezTo>
                    <a:pt x="14695" y="158"/>
                    <a:pt x="14537" y="0"/>
                    <a:pt x="14284" y="0"/>
                  </a:cubicBez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535" name="Google Shape;4535;p39"/>
            <p:cNvSpPr/>
            <p:nvPr/>
          </p:nvSpPr>
          <p:spPr>
            <a:xfrm>
              <a:off x="2539616" y="3493247"/>
              <a:ext cx="13469" cy="13110"/>
            </a:xfrm>
            <a:custGeom>
              <a:avLst/>
              <a:gdLst/>
              <a:ahLst/>
              <a:cxnLst/>
              <a:rect l="l" t="t" r="r" b="b"/>
              <a:pathLst>
                <a:path w="412" h="401" extrusionOk="0">
                  <a:moveTo>
                    <a:pt x="201" y="1"/>
                  </a:moveTo>
                  <a:cubicBezTo>
                    <a:pt x="98" y="1"/>
                    <a:pt x="0" y="86"/>
                    <a:pt x="0" y="211"/>
                  </a:cubicBezTo>
                  <a:cubicBezTo>
                    <a:pt x="0" y="306"/>
                    <a:pt x="64" y="369"/>
                    <a:pt x="159" y="401"/>
                  </a:cubicBezTo>
                  <a:lnTo>
                    <a:pt x="190" y="401"/>
                  </a:lnTo>
                  <a:cubicBezTo>
                    <a:pt x="254" y="401"/>
                    <a:pt x="317" y="401"/>
                    <a:pt x="349" y="369"/>
                  </a:cubicBezTo>
                  <a:cubicBezTo>
                    <a:pt x="380" y="306"/>
                    <a:pt x="412" y="274"/>
                    <a:pt x="412" y="211"/>
                  </a:cubicBezTo>
                  <a:cubicBezTo>
                    <a:pt x="412" y="147"/>
                    <a:pt x="349" y="52"/>
                    <a:pt x="285" y="21"/>
                  </a:cubicBezTo>
                  <a:cubicBezTo>
                    <a:pt x="258" y="7"/>
                    <a:pt x="230" y="1"/>
                    <a:pt x="201" y="1"/>
                  </a:cubicBez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536" name="Google Shape;4536;p39"/>
            <p:cNvSpPr/>
            <p:nvPr/>
          </p:nvSpPr>
          <p:spPr>
            <a:xfrm>
              <a:off x="2308708" y="3474220"/>
              <a:ext cx="475284" cy="13502"/>
            </a:xfrm>
            <a:custGeom>
              <a:avLst/>
              <a:gdLst/>
              <a:ahLst/>
              <a:cxnLst/>
              <a:rect l="l" t="t" r="r" b="b"/>
              <a:pathLst>
                <a:path w="14538" h="413" extrusionOk="0">
                  <a:moveTo>
                    <a:pt x="191" y="1"/>
                  </a:moveTo>
                  <a:cubicBezTo>
                    <a:pt x="96" y="1"/>
                    <a:pt x="1" y="96"/>
                    <a:pt x="1" y="191"/>
                  </a:cubicBezTo>
                  <a:cubicBezTo>
                    <a:pt x="1" y="318"/>
                    <a:pt x="96" y="413"/>
                    <a:pt x="191" y="413"/>
                  </a:cubicBezTo>
                  <a:lnTo>
                    <a:pt x="14315" y="413"/>
                  </a:lnTo>
                  <a:cubicBezTo>
                    <a:pt x="14442" y="413"/>
                    <a:pt x="14537" y="318"/>
                    <a:pt x="14537" y="191"/>
                  </a:cubicBezTo>
                  <a:cubicBezTo>
                    <a:pt x="14537" y="96"/>
                    <a:pt x="14442" y="1"/>
                    <a:pt x="14315" y="1"/>
                  </a:cubicBez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537" name="Google Shape;4537;p39"/>
            <p:cNvSpPr/>
            <p:nvPr/>
          </p:nvSpPr>
          <p:spPr>
            <a:xfrm>
              <a:off x="2572733" y="3514627"/>
              <a:ext cx="13502" cy="46620"/>
            </a:xfrm>
            <a:custGeom>
              <a:avLst/>
              <a:gdLst/>
              <a:ahLst/>
              <a:cxnLst/>
              <a:rect l="l" t="t" r="r" b="b"/>
              <a:pathLst>
                <a:path w="413" h="1426" extrusionOk="0">
                  <a:moveTo>
                    <a:pt x="222" y="0"/>
                  </a:moveTo>
                  <a:cubicBezTo>
                    <a:pt x="96" y="0"/>
                    <a:pt x="1" y="95"/>
                    <a:pt x="1" y="222"/>
                  </a:cubicBezTo>
                  <a:lnTo>
                    <a:pt x="1" y="1235"/>
                  </a:lnTo>
                  <a:cubicBezTo>
                    <a:pt x="1" y="1330"/>
                    <a:pt x="96" y="1425"/>
                    <a:pt x="222" y="1425"/>
                  </a:cubicBezTo>
                  <a:cubicBezTo>
                    <a:pt x="317" y="1425"/>
                    <a:pt x="412" y="1362"/>
                    <a:pt x="412" y="1235"/>
                  </a:cubicBezTo>
                  <a:lnTo>
                    <a:pt x="412" y="222"/>
                  </a:lnTo>
                  <a:cubicBezTo>
                    <a:pt x="412" y="95"/>
                    <a:pt x="317" y="0"/>
                    <a:pt x="222" y="0"/>
                  </a:cubicBez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538" name="Google Shape;4538;p39"/>
            <p:cNvSpPr/>
            <p:nvPr/>
          </p:nvSpPr>
          <p:spPr>
            <a:xfrm>
              <a:off x="2506465" y="3514627"/>
              <a:ext cx="13502" cy="46620"/>
            </a:xfrm>
            <a:custGeom>
              <a:avLst/>
              <a:gdLst/>
              <a:ahLst/>
              <a:cxnLst/>
              <a:rect l="l" t="t" r="r" b="b"/>
              <a:pathLst>
                <a:path w="413" h="1426" extrusionOk="0">
                  <a:moveTo>
                    <a:pt x="191" y="0"/>
                  </a:moveTo>
                  <a:cubicBezTo>
                    <a:pt x="96" y="0"/>
                    <a:pt x="1" y="95"/>
                    <a:pt x="1" y="222"/>
                  </a:cubicBezTo>
                  <a:lnTo>
                    <a:pt x="1" y="1235"/>
                  </a:lnTo>
                  <a:cubicBezTo>
                    <a:pt x="1" y="1330"/>
                    <a:pt x="96" y="1425"/>
                    <a:pt x="191" y="1425"/>
                  </a:cubicBezTo>
                  <a:cubicBezTo>
                    <a:pt x="317" y="1425"/>
                    <a:pt x="412" y="1362"/>
                    <a:pt x="412" y="1235"/>
                  </a:cubicBezTo>
                  <a:lnTo>
                    <a:pt x="412" y="222"/>
                  </a:lnTo>
                  <a:cubicBezTo>
                    <a:pt x="412" y="95"/>
                    <a:pt x="317" y="0"/>
                    <a:pt x="191" y="0"/>
                  </a:cubicBez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539" name="Google Shape;4539;p39"/>
            <p:cNvSpPr/>
            <p:nvPr/>
          </p:nvSpPr>
          <p:spPr>
            <a:xfrm>
              <a:off x="2419503" y="3549805"/>
              <a:ext cx="253694" cy="13502"/>
            </a:xfrm>
            <a:custGeom>
              <a:avLst/>
              <a:gdLst/>
              <a:ahLst/>
              <a:cxnLst/>
              <a:rect l="l" t="t" r="r" b="b"/>
              <a:pathLst>
                <a:path w="7760" h="413" extrusionOk="0">
                  <a:moveTo>
                    <a:pt x="191" y="1"/>
                  </a:moveTo>
                  <a:cubicBezTo>
                    <a:pt x="64" y="1"/>
                    <a:pt x="1" y="96"/>
                    <a:pt x="1" y="222"/>
                  </a:cubicBezTo>
                  <a:cubicBezTo>
                    <a:pt x="1" y="318"/>
                    <a:pt x="96" y="413"/>
                    <a:pt x="191" y="413"/>
                  </a:cubicBezTo>
                  <a:lnTo>
                    <a:pt x="7538" y="413"/>
                  </a:lnTo>
                  <a:cubicBezTo>
                    <a:pt x="7664" y="413"/>
                    <a:pt x="7759" y="318"/>
                    <a:pt x="7759" y="222"/>
                  </a:cubicBezTo>
                  <a:cubicBezTo>
                    <a:pt x="7759" y="96"/>
                    <a:pt x="7664" y="1"/>
                    <a:pt x="7538" y="1"/>
                  </a:cubicBez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540" name="Google Shape;4540;p39"/>
            <p:cNvSpPr/>
            <p:nvPr/>
          </p:nvSpPr>
          <p:spPr>
            <a:xfrm>
              <a:off x="2364645" y="3259037"/>
              <a:ext cx="141853" cy="139662"/>
            </a:xfrm>
            <a:custGeom>
              <a:avLst/>
              <a:gdLst/>
              <a:ahLst/>
              <a:cxnLst/>
              <a:rect l="l" t="t" r="r" b="b"/>
              <a:pathLst>
                <a:path w="4339" h="4272" extrusionOk="0">
                  <a:moveTo>
                    <a:pt x="2136" y="0"/>
                  </a:moveTo>
                  <a:cubicBezTo>
                    <a:pt x="2025" y="0"/>
                    <a:pt x="1915" y="9"/>
                    <a:pt x="1805" y="28"/>
                  </a:cubicBezTo>
                  <a:cubicBezTo>
                    <a:pt x="1710" y="28"/>
                    <a:pt x="1615" y="154"/>
                    <a:pt x="1647" y="249"/>
                  </a:cubicBezTo>
                  <a:cubicBezTo>
                    <a:pt x="1679" y="376"/>
                    <a:pt x="1774" y="439"/>
                    <a:pt x="1869" y="439"/>
                  </a:cubicBezTo>
                  <a:cubicBezTo>
                    <a:pt x="1974" y="418"/>
                    <a:pt x="2079" y="408"/>
                    <a:pt x="2183" y="408"/>
                  </a:cubicBezTo>
                  <a:cubicBezTo>
                    <a:pt x="2548" y="408"/>
                    <a:pt x="2896" y="534"/>
                    <a:pt x="3167" y="756"/>
                  </a:cubicBezTo>
                  <a:cubicBezTo>
                    <a:pt x="3547" y="1041"/>
                    <a:pt x="3800" y="1421"/>
                    <a:pt x="3864" y="1896"/>
                  </a:cubicBezTo>
                  <a:cubicBezTo>
                    <a:pt x="3927" y="2339"/>
                    <a:pt x="3800" y="2814"/>
                    <a:pt x="3515" y="3163"/>
                  </a:cubicBezTo>
                  <a:cubicBezTo>
                    <a:pt x="3177" y="3615"/>
                    <a:pt x="2659" y="3854"/>
                    <a:pt x="2135" y="3854"/>
                  </a:cubicBezTo>
                  <a:cubicBezTo>
                    <a:pt x="1777" y="3854"/>
                    <a:pt x="1417" y="3742"/>
                    <a:pt x="1109" y="3511"/>
                  </a:cubicBezTo>
                  <a:cubicBezTo>
                    <a:pt x="728" y="3226"/>
                    <a:pt x="475" y="2814"/>
                    <a:pt x="412" y="2339"/>
                  </a:cubicBezTo>
                  <a:cubicBezTo>
                    <a:pt x="412" y="2257"/>
                    <a:pt x="341" y="2175"/>
                    <a:pt x="239" y="2175"/>
                  </a:cubicBezTo>
                  <a:cubicBezTo>
                    <a:pt x="223" y="2175"/>
                    <a:pt x="207" y="2177"/>
                    <a:pt x="190" y="2181"/>
                  </a:cubicBezTo>
                  <a:cubicBezTo>
                    <a:pt x="63" y="2181"/>
                    <a:pt x="0" y="2276"/>
                    <a:pt x="0" y="2403"/>
                  </a:cubicBezTo>
                  <a:cubicBezTo>
                    <a:pt x="95" y="2973"/>
                    <a:pt x="380" y="3479"/>
                    <a:pt x="855" y="3828"/>
                  </a:cubicBezTo>
                  <a:cubicBezTo>
                    <a:pt x="1235" y="4144"/>
                    <a:pt x="1679" y="4271"/>
                    <a:pt x="2122" y="4271"/>
                  </a:cubicBezTo>
                  <a:cubicBezTo>
                    <a:pt x="2787" y="4271"/>
                    <a:pt x="3420" y="3986"/>
                    <a:pt x="3832" y="3416"/>
                  </a:cubicBezTo>
                  <a:cubicBezTo>
                    <a:pt x="4180" y="2973"/>
                    <a:pt x="4339" y="2403"/>
                    <a:pt x="4244" y="1833"/>
                  </a:cubicBezTo>
                  <a:cubicBezTo>
                    <a:pt x="4180" y="1263"/>
                    <a:pt x="3895" y="788"/>
                    <a:pt x="3420" y="439"/>
                  </a:cubicBezTo>
                  <a:cubicBezTo>
                    <a:pt x="3062" y="158"/>
                    <a:pt x="2601" y="0"/>
                    <a:pt x="2136" y="0"/>
                  </a:cubicBez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541" name="Google Shape;4541;p39"/>
            <p:cNvSpPr/>
            <p:nvPr/>
          </p:nvSpPr>
          <p:spPr>
            <a:xfrm>
              <a:off x="2346011" y="3244195"/>
              <a:ext cx="90101" cy="95495"/>
            </a:xfrm>
            <a:custGeom>
              <a:avLst/>
              <a:gdLst/>
              <a:ahLst/>
              <a:cxnLst/>
              <a:rect l="l" t="t" r="r" b="b"/>
              <a:pathLst>
                <a:path w="2756" h="2921" extrusionOk="0">
                  <a:moveTo>
                    <a:pt x="2027" y="450"/>
                  </a:moveTo>
                  <a:lnTo>
                    <a:pt x="2312" y="2287"/>
                  </a:lnTo>
                  <a:lnTo>
                    <a:pt x="443" y="2508"/>
                  </a:lnTo>
                  <a:cubicBezTo>
                    <a:pt x="443" y="2033"/>
                    <a:pt x="602" y="1590"/>
                    <a:pt x="887" y="1210"/>
                  </a:cubicBezTo>
                  <a:cubicBezTo>
                    <a:pt x="1172" y="830"/>
                    <a:pt x="1552" y="545"/>
                    <a:pt x="2027" y="450"/>
                  </a:cubicBezTo>
                  <a:close/>
                  <a:moveTo>
                    <a:pt x="2193" y="0"/>
                  </a:moveTo>
                  <a:cubicBezTo>
                    <a:pt x="2180" y="0"/>
                    <a:pt x="2166" y="2"/>
                    <a:pt x="2154" y="6"/>
                  </a:cubicBezTo>
                  <a:cubicBezTo>
                    <a:pt x="1520" y="101"/>
                    <a:pt x="950" y="450"/>
                    <a:pt x="538" y="957"/>
                  </a:cubicBezTo>
                  <a:cubicBezTo>
                    <a:pt x="158" y="1463"/>
                    <a:pt x="0" y="2097"/>
                    <a:pt x="63" y="2762"/>
                  </a:cubicBezTo>
                  <a:cubicBezTo>
                    <a:pt x="95" y="2857"/>
                    <a:pt x="158" y="2920"/>
                    <a:pt x="285" y="2920"/>
                  </a:cubicBezTo>
                  <a:lnTo>
                    <a:pt x="2565" y="2667"/>
                  </a:lnTo>
                  <a:cubicBezTo>
                    <a:pt x="2629" y="2667"/>
                    <a:pt x="2692" y="2635"/>
                    <a:pt x="2724" y="2603"/>
                  </a:cubicBezTo>
                  <a:cubicBezTo>
                    <a:pt x="2755" y="2540"/>
                    <a:pt x="2755" y="2477"/>
                    <a:pt x="2755" y="2445"/>
                  </a:cubicBezTo>
                  <a:lnTo>
                    <a:pt x="2375" y="165"/>
                  </a:lnTo>
                  <a:cubicBezTo>
                    <a:pt x="2375" y="83"/>
                    <a:pt x="2280" y="0"/>
                    <a:pt x="2193" y="0"/>
                  </a:cubicBez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4" name="Google Shape;4476;p39"/>
          <p:cNvGrpSpPr/>
          <p:nvPr/>
        </p:nvGrpSpPr>
        <p:grpSpPr>
          <a:xfrm>
            <a:off x="4659226" y="3366716"/>
            <a:ext cx="1071627" cy="1168921"/>
            <a:chOff x="660451" y="2816806"/>
            <a:chExt cx="1071627" cy="1168921"/>
          </a:xfrm>
        </p:grpSpPr>
        <p:sp>
          <p:nvSpPr>
            <p:cNvPr id="5" name="Google Shape;4477;p39"/>
            <p:cNvSpPr/>
            <p:nvPr/>
          </p:nvSpPr>
          <p:spPr>
            <a:xfrm>
              <a:off x="691509" y="2816806"/>
              <a:ext cx="1008466" cy="568424"/>
            </a:xfrm>
            <a:custGeom>
              <a:avLst/>
              <a:gdLst/>
              <a:ahLst/>
              <a:cxnLst/>
              <a:rect l="l" t="t" r="r" b="b"/>
              <a:pathLst>
                <a:path w="30847" h="17387" extrusionOk="0">
                  <a:moveTo>
                    <a:pt x="15424" y="0"/>
                  </a:moveTo>
                  <a:cubicBezTo>
                    <a:pt x="14980" y="0"/>
                    <a:pt x="14537" y="95"/>
                    <a:pt x="14220" y="285"/>
                  </a:cubicBezTo>
                  <a:lnTo>
                    <a:pt x="1236" y="7791"/>
                  </a:lnTo>
                  <a:cubicBezTo>
                    <a:pt x="888" y="7981"/>
                    <a:pt x="603" y="8297"/>
                    <a:pt x="349" y="8678"/>
                  </a:cubicBezTo>
                  <a:cubicBezTo>
                    <a:pt x="128" y="9089"/>
                    <a:pt x="1" y="9501"/>
                    <a:pt x="1" y="9881"/>
                  </a:cubicBezTo>
                  <a:lnTo>
                    <a:pt x="1" y="17386"/>
                  </a:lnTo>
                  <a:lnTo>
                    <a:pt x="381" y="17386"/>
                  </a:lnTo>
                  <a:lnTo>
                    <a:pt x="381" y="9881"/>
                  </a:lnTo>
                  <a:cubicBezTo>
                    <a:pt x="381" y="9564"/>
                    <a:pt x="508" y="9216"/>
                    <a:pt x="698" y="8868"/>
                  </a:cubicBezTo>
                  <a:cubicBezTo>
                    <a:pt x="888" y="8551"/>
                    <a:pt x="1141" y="8266"/>
                    <a:pt x="1426" y="8139"/>
                  </a:cubicBezTo>
                  <a:lnTo>
                    <a:pt x="14410" y="602"/>
                  </a:lnTo>
                  <a:cubicBezTo>
                    <a:pt x="14695" y="475"/>
                    <a:pt x="15044" y="380"/>
                    <a:pt x="15424" y="380"/>
                  </a:cubicBezTo>
                  <a:cubicBezTo>
                    <a:pt x="15804" y="380"/>
                    <a:pt x="16184" y="475"/>
                    <a:pt x="16437" y="602"/>
                  </a:cubicBezTo>
                  <a:lnTo>
                    <a:pt x="29453" y="8139"/>
                  </a:lnTo>
                  <a:cubicBezTo>
                    <a:pt x="29706" y="8266"/>
                    <a:pt x="29960" y="8551"/>
                    <a:pt x="30150" y="8868"/>
                  </a:cubicBezTo>
                  <a:cubicBezTo>
                    <a:pt x="30372" y="9216"/>
                    <a:pt x="30467" y="9564"/>
                    <a:pt x="30467" y="9881"/>
                  </a:cubicBezTo>
                  <a:lnTo>
                    <a:pt x="30467" y="17386"/>
                  </a:lnTo>
                  <a:lnTo>
                    <a:pt x="30847" y="17386"/>
                  </a:lnTo>
                  <a:lnTo>
                    <a:pt x="30847" y="9881"/>
                  </a:lnTo>
                  <a:cubicBezTo>
                    <a:pt x="30847" y="9501"/>
                    <a:pt x="30720" y="9089"/>
                    <a:pt x="30498" y="8678"/>
                  </a:cubicBezTo>
                  <a:cubicBezTo>
                    <a:pt x="30277" y="8297"/>
                    <a:pt x="29960" y="7981"/>
                    <a:pt x="29643" y="7791"/>
                  </a:cubicBezTo>
                  <a:lnTo>
                    <a:pt x="16659" y="285"/>
                  </a:lnTo>
                  <a:cubicBezTo>
                    <a:pt x="16310" y="95"/>
                    <a:pt x="15899" y="0"/>
                    <a:pt x="15424" y="0"/>
                  </a:cubicBezTo>
                  <a:close/>
                </a:path>
              </a:pathLst>
            </a:custGeom>
            <a:solidFill>
              <a:srgbClr val="22283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 name="Google Shape;4478;p39"/>
            <p:cNvSpPr/>
            <p:nvPr/>
          </p:nvSpPr>
          <p:spPr>
            <a:xfrm>
              <a:off x="660451" y="3385198"/>
              <a:ext cx="1071627" cy="600529"/>
            </a:xfrm>
            <a:custGeom>
              <a:avLst/>
              <a:gdLst/>
              <a:ahLst/>
              <a:cxnLst/>
              <a:rect l="l" t="t" r="r" b="b"/>
              <a:pathLst>
                <a:path w="32779" h="18369" extrusionOk="0">
                  <a:moveTo>
                    <a:pt x="1" y="0"/>
                  </a:moveTo>
                  <a:lnTo>
                    <a:pt x="1" y="7506"/>
                  </a:lnTo>
                  <a:cubicBezTo>
                    <a:pt x="1" y="8044"/>
                    <a:pt x="159" y="8646"/>
                    <a:pt x="476" y="9184"/>
                  </a:cubicBezTo>
                  <a:cubicBezTo>
                    <a:pt x="793" y="9723"/>
                    <a:pt x="1204" y="10166"/>
                    <a:pt x="1679" y="10451"/>
                  </a:cubicBezTo>
                  <a:lnTo>
                    <a:pt x="14695" y="17957"/>
                  </a:lnTo>
                  <a:cubicBezTo>
                    <a:pt x="15170" y="18210"/>
                    <a:pt x="15772" y="18368"/>
                    <a:pt x="16374" y="18368"/>
                  </a:cubicBezTo>
                  <a:cubicBezTo>
                    <a:pt x="17007" y="18368"/>
                    <a:pt x="17609" y="18210"/>
                    <a:pt x="18084" y="17957"/>
                  </a:cubicBezTo>
                  <a:lnTo>
                    <a:pt x="31068" y="10451"/>
                  </a:lnTo>
                  <a:cubicBezTo>
                    <a:pt x="31543" y="10166"/>
                    <a:pt x="31987" y="9723"/>
                    <a:pt x="32272" y="9184"/>
                  </a:cubicBezTo>
                  <a:cubicBezTo>
                    <a:pt x="32588" y="8646"/>
                    <a:pt x="32778" y="8044"/>
                    <a:pt x="32778" y="7506"/>
                  </a:cubicBezTo>
                  <a:lnTo>
                    <a:pt x="32778" y="0"/>
                  </a:lnTo>
                  <a:lnTo>
                    <a:pt x="30435" y="0"/>
                  </a:lnTo>
                  <a:lnTo>
                    <a:pt x="30435" y="7506"/>
                  </a:lnTo>
                  <a:cubicBezTo>
                    <a:pt x="30435" y="7633"/>
                    <a:pt x="30403" y="7823"/>
                    <a:pt x="30276" y="8044"/>
                  </a:cubicBezTo>
                  <a:cubicBezTo>
                    <a:pt x="30150" y="8234"/>
                    <a:pt x="29991" y="8393"/>
                    <a:pt x="29928" y="8456"/>
                  </a:cubicBezTo>
                  <a:lnTo>
                    <a:pt x="16912" y="15930"/>
                  </a:lnTo>
                  <a:cubicBezTo>
                    <a:pt x="16817" y="15993"/>
                    <a:pt x="16627" y="16057"/>
                    <a:pt x="16374" y="16057"/>
                  </a:cubicBezTo>
                  <a:cubicBezTo>
                    <a:pt x="16120" y="16057"/>
                    <a:pt x="15930" y="15993"/>
                    <a:pt x="15835" y="15930"/>
                  </a:cubicBezTo>
                  <a:lnTo>
                    <a:pt x="2851" y="8456"/>
                  </a:lnTo>
                  <a:cubicBezTo>
                    <a:pt x="2756" y="8393"/>
                    <a:pt x="2598" y="8266"/>
                    <a:pt x="2471" y="8044"/>
                  </a:cubicBezTo>
                  <a:cubicBezTo>
                    <a:pt x="2344" y="7823"/>
                    <a:pt x="2313" y="7633"/>
                    <a:pt x="2313" y="7506"/>
                  </a:cubicBezTo>
                  <a:lnTo>
                    <a:pt x="2313" y="0"/>
                  </a:lnTo>
                  <a:close/>
                </a:path>
              </a:pathLst>
            </a:custGeom>
            <a:solidFill>
              <a:srgbClr val="F2A365"/>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7" name="Google Shape;4479;p39"/>
            <p:cNvSpPr/>
            <p:nvPr/>
          </p:nvSpPr>
          <p:spPr>
            <a:xfrm>
              <a:off x="799198" y="2942607"/>
              <a:ext cx="794134" cy="884953"/>
            </a:xfrm>
            <a:custGeom>
              <a:avLst/>
              <a:gdLst/>
              <a:ahLst/>
              <a:cxnLst/>
              <a:rect l="l" t="t" r="r" b="b"/>
              <a:pathLst>
                <a:path w="24291" h="27069" extrusionOk="0">
                  <a:moveTo>
                    <a:pt x="12130" y="0"/>
                  </a:moveTo>
                  <a:cubicBezTo>
                    <a:pt x="11615" y="0"/>
                    <a:pt x="11100" y="111"/>
                    <a:pt x="10705" y="333"/>
                  </a:cubicBezTo>
                  <a:lnTo>
                    <a:pt x="1394" y="5716"/>
                  </a:lnTo>
                  <a:cubicBezTo>
                    <a:pt x="634" y="6160"/>
                    <a:pt x="0" y="7268"/>
                    <a:pt x="0" y="8186"/>
                  </a:cubicBezTo>
                  <a:lnTo>
                    <a:pt x="0" y="18922"/>
                  </a:lnTo>
                  <a:cubicBezTo>
                    <a:pt x="0" y="19366"/>
                    <a:pt x="159" y="19872"/>
                    <a:pt x="412" y="20316"/>
                  </a:cubicBezTo>
                  <a:cubicBezTo>
                    <a:pt x="666" y="20759"/>
                    <a:pt x="1014" y="21139"/>
                    <a:pt x="1394" y="21361"/>
                  </a:cubicBezTo>
                  <a:lnTo>
                    <a:pt x="10705" y="26744"/>
                  </a:lnTo>
                  <a:cubicBezTo>
                    <a:pt x="10800" y="26808"/>
                    <a:pt x="10926" y="26839"/>
                    <a:pt x="11021" y="26871"/>
                  </a:cubicBezTo>
                  <a:cubicBezTo>
                    <a:pt x="11148" y="26934"/>
                    <a:pt x="11275" y="26966"/>
                    <a:pt x="11370" y="26998"/>
                  </a:cubicBezTo>
                  <a:cubicBezTo>
                    <a:pt x="11607" y="27045"/>
                    <a:pt x="11868" y="27069"/>
                    <a:pt x="12130" y="27069"/>
                  </a:cubicBezTo>
                  <a:cubicBezTo>
                    <a:pt x="12391" y="27069"/>
                    <a:pt x="12652" y="27045"/>
                    <a:pt x="12890" y="26998"/>
                  </a:cubicBezTo>
                  <a:cubicBezTo>
                    <a:pt x="13080" y="26934"/>
                    <a:pt x="13238" y="26903"/>
                    <a:pt x="13396" y="26808"/>
                  </a:cubicBezTo>
                  <a:cubicBezTo>
                    <a:pt x="13428" y="26776"/>
                    <a:pt x="13491" y="26776"/>
                    <a:pt x="13555" y="26744"/>
                  </a:cubicBezTo>
                  <a:lnTo>
                    <a:pt x="22866" y="21361"/>
                  </a:lnTo>
                  <a:cubicBezTo>
                    <a:pt x="23246" y="21139"/>
                    <a:pt x="23594" y="20759"/>
                    <a:pt x="23847" y="20316"/>
                  </a:cubicBezTo>
                  <a:cubicBezTo>
                    <a:pt x="24132" y="19872"/>
                    <a:pt x="24291" y="19366"/>
                    <a:pt x="24291" y="18922"/>
                  </a:cubicBezTo>
                  <a:lnTo>
                    <a:pt x="24291" y="8186"/>
                  </a:lnTo>
                  <a:cubicBezTo>
                    <a:pt x="24291" y="7268"/>
                    <a:pt x="23626" y="6160"/>
                    <a:pt x="22866" y="5716"/>
                  </a:cubicBezTo>
                  <a:lnTo>
                    <a:pt x="13555" y="333"/>
                  </a:lnTo>
                  <a:cubicBezTo>
                    <a:pt x="13159" y="111"/>
                    <a:pt x="12644" y="0"/>
                    <a:pt x="12130" y="0"/>
                  </a:cubicBezTo>
                  <a:close/>
                </a:path>
              </a:pathLst>
            </a:custGeom>
            <a:solidFill>
              <a:srgbClr val="F2A365"/>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1970" name="Google Shape;1970;p63"/>
          <p:cNvSpPr/>
          <p:nvPr/>
        </p:nvSpPr>
        <p:spPr>
          <a:xfrm rot="7202853">
            <a:off x="4970935" y="3710828"/>
            <a:ext cx="450456" cy="448158"/>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nvGrpSpPr>
          <p:cNvPr id="2691" name="Google Shape;2691;p33"/>
          <p:cNvGrpSpPr/>
          <p:nvPr/>
        </p:nvGrpSpPr>
        <p:grpSpPr>
          <a:xfrm>
            <a:off x="2272215" y="1489775"/>
            <a:ext cx="1061770" cy="331252"/>
            <a:chOff x="2650796" y="2025690"/>
            <a:chExt cx="1061770" cy="331252"/>
          </a:xfrm>
          <a:solidFill>
            <a:schemeClr val="accent4"/>
          </a:solidFill>
        </p:grpSpPr>
        <p:sp>
          <p:nvSpPr>
            <p:cNvPr id="2692" name="Google Shape;2692;p33"/>
            <p:cNvSpPr/>
            <p:nvPr/>
          </p:nvSpPr>
          <p:spPr>
            <a:xfrm>
              <a:off x="2680279" y="2051100"/>
              <a:ext cx="1032287" cy="305842"/>
            </a:xfrm>
            <a:custGeom>
              <a:avLst/>
              <a:gdLst/>
              <a:ahLst/>
              <a:cxnLst/>
              <a:rect l="l" t="t" r="r" b="b"/>
              <a:pathLst>
                <a:path w="32176" h="9533" fill="none" extrusionOk="0">
                  <a:moveTo>
                    <a:pt x="32176" y="9533"/>
                  </a:moveTo>
                  <a:lnTo>
                    <a:pt x="26032" y="1"/>
                  </a:lnTo>
                  <a:lnTo>
                    <a:pt x="0" y="1"/>
                  </a:lnTo>
                </a:path>
              </a:pathLst>
            </a:custGeom>
            <a:solidFill>
              <a:schemeClr val="accent4"/>
            </a:solidFill>
            <a:ln w="28575" cap="flat" cmpd="sng">
              <a:solidFill>
                <a:schemeClr val="accent4"/>
              </a:solidFill>
              <a:prstDash val="solid"/>
              <a:miter lim="31669"/>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693" name="Google Shape;2693;p33"/>
            <p:cNvSpPr/>
            <p:nvPr/>
          </p:nvSpPr>
          <p:spPr>
            <a:xfrm>
              <a:off x="2650796" y="2025690"/>
              <a:ext cx="49824" cy="50851"/>
            </a:xfrm>
            <a:custGeom>
              <a:avLst/>
              <a:gdLst/>
              <a:ahLst/>
              <a:cxnLst/>
              <a:rect l="l" t="t" r="r" b="b"/>
              <a:pathLst>
                <a:path w="1553" h="1585" extrusionOk="0">
                  <a:moveTo>
                    <a:pt x="761" y="1"/>
                  </a:moveTo>
                  <a:cubicBezTo>
                    <a:pt x="349" y="1"/>
                    <a:pt x="1" y="349"/>
                    <a:pt x="1" y="793"/>
                  </a:cubicBezTo>
                  <a:cubicBezTo>
                    <a:pt x="1" y="1236"/>
                    <a:pt x="349" y="1584"/>
                    <a:pt x="761" y="1584"/>
                  </a:cubicBezTo>
                  <a:cubicBezTo>
                    <a:pt x="1204" y="1584"/>
                    <a:pt x="1552" y="1236"/>
                    <a:pt x="1552" y="793"/>
                  </a:cubicBezTo>
                  <a:cubicBezTo>
                    <a:pt x="1552" y="349"/>
                    <a:pt x="1204" y="1"/>
                    <a:pt x="761" y="1"/>
                  </a:cubicBezTo>
                  <a:close/>
                </a:path>
              </a:pathLst>
            </a:custGeom>
            <a:grp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2778" name="Google Shape;2778;p34"/>
          <p:cNvSpPr txBox="1"/>
          <p:nvPr/>
        </p:nvSpPr>
        <p:spPr>
          <a:xfrm>
            <a:off x="353060" y="1821180"/>
            <a:ext cx="2576830" cy="1212215"/>
          </a:xfrm>
          <a:prstGeom prst="rect">
            <a:avLst/>
          </a:prstGeom>
          <a:noFill/>
          <a:ln>
            <a:noFill/>
          </a:ln>
        </p:spPr>
        <p:txBody>
          <a:bodyPr spcFirstLastPara="1" wrap="square" lIns="91425" tIns="91425" rIns="91425" bIns="91425" anchor="ctr" anchorCtr="0">
            <a:noAutofit/>
          </a:bodyPr>
          <a:p>
            <a:pPr marL="0" lvl="0" indent="0" algn="l" rtl="0">
              <a:spcBef>
                <a:spcPts val="0"/>
              </a:spcBef>
              <a:spcAft>
                <a:spcPts val="0"/>
              </a:spcAft>
              <a:buNone/>
            </a:pPr>
            <a:endParaRPr lang="en-GB" sz="1200">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Clr>
                <a:srgbClr val="000000"/>
              </a:buClr>
              <a:buSzPts val="1100"/>
              <a:buFont typeface="Wingdings" panose="05000000000000000000" charset="0"/>
              <a:buNone/>
            </a:pPr>
            <a:r>
              <a:rPr lang="el-GR" sz="1200">
                <a:latin typeface="Arial" panose="020B0604020202020204" pitchFamily="34" charset="0"/>
                <a:ea typeface="Roboto" panose="02000000000000000000"/>
                <a:cs typeface="Arial" panose="020B0604020202020204" pitchFamily="34" charset="0"/>
                <a:sym typeface="Roboto" panose="02000000000000000000"/>
              </a:rPr>
              <a:t>Ομαδοποίηση περιοχών ζήτησης σε έξι περιοχές</a:t>
            </a:r>
            <a:r>
              <a:rPr lang="en-US" sz="1200">
                <a:latin typeface="Arial" panose="020B0604020202020204" pitchFamily="34" charset="0"/>
                <a:ea typeface="Roboto" panose="02000000000000000000"/>
                <a:cs typeface="Arial" panose="020B0604020202020204" pitchFamily="34" charset="0"/>
                <a:sym typeface="Roboto" panose="02000000000000000000"/>
              </a:rPr>
              <a:t>:</a:t>
            </a:r>
            <a:endParaRPr lang="en-US" sz="1200">
              <a:latin typeface="Arial" panose="020B0604020202020204" pitchFamily="34" charset="0"/>
              <a:ea typeface="Roboto" panose="02000000000000000000"/>
              <a:cs typeface="Arial" panose="020B0604020202020204" pitchFamily="34" charset="0"/>
              <a:sym typeface="Roboto" panose="02000000000000000000"/>
            </a:endParaRPr>
          </a:p>
          <a:p>
            <a:pPr marL="0" lvl="0" indent="0" algn="l" rtl="0">
              <a:spcBef>
                <a:spcPts val="0"/>
              </a:spcBef>
              <a:spcAft>
                <a:spcPts val="0"/>
              </a:spcAft>
              <a:buClr>
                <a:srgbClr val="000000"/>
              </a:buClr>
              <a:buSzPts val="1100"/>
              <a:buFont typeface="Wingdings" panose="05000000000000000000" charset="0"/>
              <a:buNone/>
            </a:pPr>
            <a:endParaRPr lang="en-US" sz="1200">
              <a:latin typeface="Arial" panose="020B0604020202020204" pitchFamily="34" charset="0"/>
              <a:ea typeface="Roboto" panose="02000000000000000000"/>
              <a:cs typeface="Arial" panose="020B0604020202020204" pitchFamily="34" charset="0"/>
              <a:sym typeface="Roboto" panose="02000000000000000000"/>
            </a:endParaRPr>
          </a:p>
          <a:p>
            <a:pPr marL="171450" lvl="0" indent="-171450" algn="l" rtl="0">
              <a:spcBef>
                <a:spcPts val="0"/>
              </a:spcBef>
              <a:spcAft>
                <a:spcPts val="0"/>
              </a:spcAft>
              <a:buClr>
                <a:srgbClr val="000000"/>
              </a:buClr>
              <a:buSzPts val="1100"/>
              <a:buFont typeface="Wingdings" panose="05000000000000000000" charset="0"/>
              <a:buChar char="§"/>
            </a:pPr>
            <a:r>
              <a:rPr lang="el-GR" sz="1200">
                <a:latin typeface="Arial" panose="020B0604020202020204" pitchFamily="34" charset="0"/>
                <a:ea typeface="Roboto" panose="02000000000000000000"/>
                <a:cs typeface="Arial" panose="020B0604020202020204" pitchFamily="34" charset="0"/>
                <a:sym typeface="Roboto" panose="02000000000000000000"/>
              </a:rPr>
              <a:t>Ήπειρος</a:t>
            </a:r>
            <a:endParaRPr lang="el-GR" sz="1200">
              <a:latin typeface="Arial" panose="020B0604020202020204" pitchFamily="34" charset="0"/>
              <a:ea typeface="Roboto" panose="02000000000000000000"/>
              <a:cs typeface="Arial" panose="020B0604020202020204" pitchFamily="34" charset="0"/>
              <a:sym typeface="Roboto" panose="02000000000000000000"/>
            </a:endParaRPr>
          </a:p>
          <a:p>
            <a:pPr marL="171450" lvl="0" indent="-171450" algn="l" rtl="0">
              <a:spcBef>
                <a:spcPts val="0"/>
              </a:spcBef>
              <a:spcAft>
                <a:spcPts val="0"/>
              </a:spcAft>
              <a:buClr>
                <a:srgbClr val="000000"/>
              </a:buClr>
              <a:buSzPts val="1100"/>
              <a:buFont typeface="Wingdings" panose="05000000000000000000" charset="0"/>
              <a:buChar char="§"/>
            </a:pPr>
            <a:r>
              <a:rPr lang="el-GR" sz="1200">
                <a:latin typeface="Arial" panose="020B0604020202020204" pitchFamily="34" charset="0"/>
                <a:ea typeface="Roboto" panose="02000000000000000000"/>
                <a:cs typeface="Arial" panose="020B0604020202020204" pitchFamily="34" charset="0"/>
                <a:sym typeface="Roboto" panose="02000000000000000000"/>
              </a:rPr>
              <a:t>Αιτωλοακαρνανία</a:t>
            </a:r>
            <a:endParaRPr lang="el-GR" sz="1200">
              <a:latin typeface="Arial" panose="020B0604020202020204" pitchFamily="34" charset="0"/>
              <a:ea typeface="Roboto" panose="02000000000000000000"/>
              <a:cs typeface="Arial" panose="020B0604020202020204" pitchFamily="34" charset="0"/>
              <a:sym typeface="Roboto" panose="02000000000000000000"/>
            </a:endParaRPr>
          </a:p>
          <a:p>
            <a:pPr marL="171450" lvl="0" indent="-171450" algn="l" rtl="0">
              <a:spcBef>
                <a:spcPts val="0"/>
              </a:spcBef>
              <a:spcAft>
                <a:spcPts val="0"/>
              </a:spcAft>
              <a:buClr>
                <a:srgbClr val="000000"/>
              </a:buClr>
              <a:buSzPts val="1100"/>
              <a:buFont typeface="Wingdings" panose="05000000000000000000" charset="0"/>
              <a:buChar char="§"/>
            </a:pPr>
            <a:r>
              <a:rPr lang="el-GR" altLang="en-GB" sz="1200">
                <a:latin typeface="Arial" panose="020B0604020202020204" pitchFamily="34" charset="0"/>
                <a:ea typeface="Roboto" panose="02000000000000000000"/>
                <a:cs typeface="Arial" panose="020B0604020202020204" pitchFamily="34" charset="0"/>
                <a:sym typeface="Roboto" panose="02000000000000000000"/>
              </a:rPr>
              <a:t>Αχαΐα</a:t>
            </a:r>
            <a:endParaRPr lang="el-GR" altLang="en-GB" sz="1200">
              <a:latin typeface="Arial" panose="020B0604020202020204" pitchFamily="34" charset="0"/>
              <a:ea typeface="Roboto" panose="02000000000000000000"/>
              <a:cs typeface="Arial" panose="020B0604020202020204" pitchFamily="34" charset="0"/>
              <a:sym typeface="Roboto" panose="02000000000000000000"/>
            </a:endParaRPr>
          </a:p>
          <a:p>
            <a:pPr marL="171450" lvl="0" indent="-171450" algn="l" rtl="0">
              <a:spcBef>
                <a:spcPts val="0"/>
              </a:spcBef>
              <a:spcAft>
                <a:spcPts val="0"/>
              </a:spcAft>
              <a:buClr>
                <a:srgbClr val="000000"/>
              </a:buClr>
              <a:buSzPts val="1100"/>
              <a:buFont typeface="Wingdings" panose="05000000000000000000" charset="0"/>
              <a:buChar char="§"/>
            </a:pPr>
            <a:r>
              <a:rPr lang="el-GR" sz="1200">
                <a:latin typeface="Arial" panose="020B0604020202020204" pitchFamily="34" charset="0"/>
                <a:ea typeface="Roboto" panose="02000000000000000000"/>
                <a:cs typeface="Arial" panose="020B0604020202020204" pitchFamily="34" charset="0"/>
                <a:sym typeface="Roboto" panose="02000000000000000000"/>
              </a:rPr>
              <a:t>Κόρινθος</a:t>
            </a:r>
            <a:endParaRPr lang="el-GR" sz="1200">
              <a:latin typeface="Arial" panose="020B0604020202020204" pitchFamily="34" charset="0"/>
              <a:ea typeface="Roboto" panose="02000000000000000000"/>
              <a:cs typeface="Arial" panose="020B0604020202020204" pitchFamily="34" charset="0"/>
              <a:sym typeface="Roboto" panose="02000000000000000000"/>
            </a:endParaRPr>
          </a:p>
          <a:p>
            <a:pPr marL="171450" lvl="0" indent="-171450" algn="l" rtl="0">
              <a:spcBef>
                <a:spcPts val="0"/>
              </a:spcBef>
              <a:spcAft>
                <a:spcPts val="0"/>
              </a:spcAft>
              <a:buClr>
                <a:srgbClr val="000000"/>
              </a:buClr>
              <a:buSzPts val="1100"/>
              <a:buFont typeface="Wingdings" panose="05000000000000000000" charset="0"/>
              <a:buChar char="§"/>
            </a:pPr>
            <a:r>
              <a:rPr lang="el-GR" sz="1200">
                <a:latin typeface="Arial" panose="020B0604020202020204" pitchFamily="34" charset="0"/>
                <a:ea typeface="Roboto" panose="02000000000000000000"/>
                <a:cs typeface="Arial" panose="020B0604020202020204" pitchFamily="34" charset="0"/>
                <a:sym typeface="Roboto" panose="02000000000000000000"/>
              </a:rPr>
              <a:t>Μονεμβασιά</a:t>
            </a:r>
            <a:endParaRPr lang="el-GR" sz="1200">
              <a:latin typeface="Arial" panose="020B0604020202020204" pitchFamily="34" charset="0"/>
              <a:ea typeface="Roboto" panose="02000000000000000000"/>
              <a:cs typeface="Arial" panose="020B0604020202020204" pitchFamily="34" charset="0"/>
              <a:sym typeface="Roboto" panose="02000000000000000000"/>
            </a:endParaRPr>
          </a:p>
          <a:p>
            <a:pPr marL="171450" lvl="0" indent="-171450" algn="l" rtl="0">
              <a:spcBef>
                <a:spcPts val="0"/>
              </a:spcBef>
              <a:spcAft>
                <a:spcPts val="0"/>
              </a:spcAft>
              <a:buClr>
                <a:srgbClr val="000000"/>
              </a:buClr>
              <a:buSzPts val="1100"/>
              <a:buFont typeface="Wingdings" panose="05000000000000000000" charset="0"/>
              <a:buChar char="§"/>
            </a:pPr>
            <a:r>
              <a:rPr lang="el-GR" sz="1200">
                <a:latin typeface="Arial" panose="020B0604020202020204" pitchFamily="34" charset="0"/>
                <a:ea typeface="Roboto" panose="02000000000000000000"/>
                <a:cs typeface="Arial" panose="020B0604020202020204" pitchFamily="34" charset="0"/>
                <a:sym typeface="Roboto" panose="02000000000000000000"/>
              </a:rPr>
              <a:t>Μεσσήνη</a:t>
            </a:r>
            <a:endParaRPr lang="el-GR" sz="1200">
              <a:solidFill>
                <a:srgbClr val="000000"/>
              </a:solidFill>
              <a:latin typeface="Arial" panose="020B0604020202020204" pitchFamily="34" charset="0"/>
              <a:ea typeface="Roboto" panose="02000000000000000000"/>
              <a:cs typeface="Arial" panose="020B0604020202020204" pitchFamily="34" charset="0"/>
              <a:sym typeface="Roboto" panose="02000000000000000000"/>
            </a:endParaRPr>
          </a:p>
          <a:p>
            <a:pPr marL="0" lvl="0" indent="0" algn="l" rtl="0">
              <a:spcBef>
                <a:spcPts val="0"/>
              </a:spcBef>
              <a:spcAft>
                <a:spcPts val="0"/>
              </a:spcAft>
              <a:buNone/>
            </a:pPr>
            <a:endParaRPr lang="en-US" sz="1200">
              <a:latin typeface="Arial" panose="020B0604020202020204" pitchFamily="34" charset="0"/>
              <a:ea typeface="Roboto" panose="02000000000000000000"/>
              <a:cs typeface="Arial" panose="020B0604020202020204" pitchFamily="34" charset="0"/>
              <a:sym typeface="Roboto" panose="02000000000000000000"/>
            </a:endParaRPr>
          </a:p>
        </p:txBody>
      </p:sp>
      <p:sp>
        <p:nvSpPr>
          <p:cNvPr id="13" name="Google Shape;2778;p34"/>
          <p:cNvSpPr txBox="1"/>
          <p:nvPr/>
        </p:nvSpPr>
        <p:spPr>
          <a:xfrm>
            <a:off x="107315" y="3366770"/>
            <a:ext cx="3068955" cy="1212215"/>
          </a:xfrm>
          <a:prstGeom prst="rect">
            <a:avLst/>
          </a:prstGeom>
          <a:noFill/>
          <a:ln>
            <a:noFill/>
          </a:ln>
        </p:spPr>
        <p:txBody>
          <a:bodyPr spcFirstLastPara="1" wrap="square" lIns="91425" tIns="91425" rIns="91425" bIns="91425" anchor="ctr" anchorCtr="0">
            <a:noAutofit/>
          </a:bodyPr>
          <a:p>
            <a:pPr marL="0" lvl="0" indent="0" algn="l" rtl="0">
              <a:spcBef>
                <a:spcPts val="0"/>
              </a:spcBef>
              <a:spcAft>
                <a:spcPts val="0"/>
              </a:spcAft>
              <a:buNone/>
            </a:pPr>
            <a:endParaRPr lang="en-GB" sz="1200">
              <a:latin typeface="Roboto" panose="02000000000000000000"/>
              <a:ea typeface="Roboto" panose="02000000000000000000"/>
              <a:cs typeface="Roboto" panose="02000000000000000000"/>
              <a:sym typeface="Roboto" panose="02000000000000000000"/>
            </a:endParaRPr>
          </a:p>
          <a:p>
            <a:pPr marL="171450" lvl="0" indent="-171450" algn="l" rtl="0">
              <a:spcBef>
                <a:spcPts val="0"/>
              </a:spcBef>
              <a:spcAft>
                <a:spcPts val="0"/>
              </a:spcAft>
              <a:buFont typeface="Wingdings" panose="05000000000000000000" charset="0"/>
              <a:buChar char="§"/>
            </a:pPr>
            <a:r>
              <a:rPr lang="el-GR" sz="1200">
                <a:latin typeface="Arial" panose="020B0604020202020204" pitchFamily="34" charset="0"/>
                <a:ea typeface="Roboto" panose="02000000000000000000"/>
                <a:cs typeface="Arial" panose="020B0604020202020204" pitchFamily="34" charset="0"/>
                <a:sym typeface="Roboto" panose="02000000000000000000"/>
              </a:rPr>
              <a:t>Εύρεση αποστάσεων μεταξύ σημείων ζήτησης και υποψήφιων τοποθεσίων, με βάση τις συντεταγμένες, μέσω </a:t>
            </a:r>
            <a:r>
              <a:rPr lang="en-US" sz="1200">
                <a:latin typeface="Arial" panose="020B0604020202020204" pitchFamily="34" charset="0"/>
                <a:ea typeface="Roboto" panose="02000000000000000000"/>
                <a:cs typeface="Arial" panose="020B0604020202020204" pitchFamily="34" charset="0"/>
                <a:sym typeface="Roboto" panose="02000000000000000000"/>
              </a:rPr>
              <a:t>API </a:t>
            </a:r>
            <a:r>
              <a:rPr lang="el-GR" altLang="en-US" sz="1200">
                <a:latin typeface="Arial" panose="020B0604020202020204" pitchFamily="34" charset="0"/>
                <a:ea typeface="Roboto" panose="02000000000000000000"/>
                <a:cs typeface="Arial" panose="020B0604020202020204" pitchFamily="34" charset="0"/>
                <a:sym typeface="Roboto" panose="02000000000000000000"/>
              </a:rPr>
              <a:t>του </a:t>
            </a:r>
            <a:r>
              <a:rPr lang="en-US" altLang="en-US" sz="1200">
                <a:latin typeface="Arial" panose="020B0604020202020204" pitchFamily="34" charset="0"/>
                <a:ea typeface="Roboto" panose="02000000000000000000"/>
                <a:cs typeface="Arial" panose="020B0604020202020204" pitchFamily="34" charset="0"/>
                <a:sym typeface="Roboto" panose="02000000000000000000"/>
              </a:rPr>
              <a:t>google maps.</a:t>
            </a:r>
            <a:endParaRPr lang="en-US" altLang="en-US" sz="1200">
              <a:latin typeface="Arial" panose="020B0604020202020204" pitchFamily="34" charset="0"/>
              <a:ea typeface="Roboto" panose="02000000000000000000"/>
              <a:cs typeface="Arial" panose="020B0604020202020204" pitchFamily="34" charset="0"/>
              <a:sym typeface="Roboto" panose="02000000000000000000"/>
            </a:endParaRPr>
          </a:p>
          <a:p>
            <a:pPr marL="171450" lvl="0" indent="-171450" algn="l" rtl="0">
              <a:spcBef>
                <a:spcPts val="0"/>
              </a:spcBef>
              <a:spcAft>
                <a:spcPts val="0"/>
              </a:spcAft>
              <a:buFont typeface="Wingdings" panose="05000000000000000000" charset="0"/>
              <a:buChar char="§"/>
            </a:pPr>
            <a:r>
              <a:rPr lang="el-GR" sz="1200">
                <a:latin typeface="Arial" panose="020B0604020202020204" pitchFamily="34" charset="0"/>
                <a:ea typeface="Roboto" panose="02000000000000000000"/>
                <a:cs typeface="Arial" panose="020B0604020202020204" pitchFamily="34" charset="0"/>
                <a:sym typeface="Roboto" panose="02000000000000000000"/>
              </a:rPr>
              <a:t>Δημιουργία πινάκων (</a:t>
            </a:r>
            <a:r>
              <a:rPr lang="en-US" sz="1200">
                <a:latin typeface="Arial" panose="020B0604020202020204" pitchFamily="34" charset="0"/>
                <a:ea typeface="Roboto" panose="02000000000000000000"/>
                <a:cs typeface="Arial" panose="020B0604020202020204" pitchFamily="34" charset="0"/>
                <a:sym typeface="Roboto" panose="02000000000000000000"/>
              </a:rPr>
              <a:t>i, j</a:t>
            </a:r>
            <a:r>
              <a:rPr lang="el-GR" sz="1200">
                <a:latin typeface="Arial" panose="020B0604020202020204" pitchFamily="34" charset="0"/>
                <a:ea typeface="Roboto" panose="02000000000000000000"/>
                <a:cs typeface="Arial" panose="020B0604020202020204" pitchFamily="34" charset="0"/>
                <a:sym typeface="Roboto" panose="02000000000000000000"/>
              </a:rPr>
              <a:t>)</a:t>
            </a:r>
            <a:endParaRPr lang="el-GR" sz="1200">
              <a:latin typeface="Arial" panose="020B0604020202020204" pitchFamily="34" charset="0"/>
              <a:ea typeface="Roboto" panose="02000000000000000000"/>
              <a:cs typeface="Arial" panose="020B0604020202020204" pitchFamily="34" charset="0"/>
              <a:sym typeface="Roboto" panose="02000000000000000000"/>
            </a:endParaRPr>
          </a:p>
          <a:p>
            <a:pPr marL="0" lvl="0" indent="0" algn="l" rtl="0">
              <a:spcBef>
                <a:spcPts val="0"/>
              </a:spcBef>
              <a:spcAft>
                <a:spcPts val="0"/>
              </a:spcAft>
              <a:buNone/>
            </a:pPr>
            <a:r>
              <a:rPr lang="el-GR" sz="1200">
                <a:latin typeface="Arial" panose="020B0604020202020204" pitchFamily="34" charset="0"/>
                <a:ea typeface="Roboto" panose="02000000000000000000"/>
                <a:cs typeface="Arial" panose="020B0604020202020204" pitchFamily="34" charset="0"/>
                <a:sym typeface="Roboto" panose="02000000000000000000"/>
              </a:rPr>
              <a:t>    απεικόνησης των αποστάσεων</a:t>
            </a:r>
            <a:r>
              <a:rPr lang="en-US" altLang="el-GR" sz="1200">
                <a:latin typeface="Arial" panose="020B0604020202020204" pitchFamily="34" charset="0"/>
                <a:ea typeface="Roboto" panose="02000000000000000000"/>
                <a:cs typeface="Arial" panose="020B0604020202020204" pitchFamily="34" charset="0"/>
                <a:sym typeface="Roboto" panose="02000000000000000000"/>
              </a:rPr>
              <a:t> </a:t>
            </a:r>
            <a:r>
              <a:rPr lang="en-US" sz="1200">
                <a:latin typeface="Arial" panose="020B0604020202020204" pitchFamily="34" charset="0"/>
                <a:ea typeface="Roboto" panose="02000000000000000000"/>
                <a:cs typeface="Arial" panose="020B0604020202020204" pitchFamily="34" charset="0"/>
                <a:sym typeface="Roboto" panose="02000000000000000000"/>
              </a:rPr>
              <a:t>d</a:t>
            </a:r>
            <a:r>
              <a:rPr lang="en-US" sz="1200" baseline="-25000">
                <a:latin typeface="Arial" panose="020B0604020202020204" pitchFamily="34" charset="0"/>
                <a:ea typeface="Roboto" panose="02000000000000000000"/>
                <a:cs typeface="Arial" panose="020B0604020202020204" pitchFamily="34" charset="0"/>
                <a:sym typeface="Roboto" panose="02000000000000000000"/>
              </a:rPr>
              <a:t>ij</a:t>
            </a:r>
            <a:endParaRPr lang="en-US" altLang="el-GR" sz="1200">
              <a:latin typeface="Arial" panose="020B0604020202020204" pitchFamily="34" charset="0"/>
              <a:ea typeface="Roboto" panose="02000000000000000000"/>
              <a:cs typeface="Arial" panose="020B0604020202020204" pitchFamily="34" charset="0"/>
              <a:sym typeface="Roboto" panose="02000000000000000000"/>
            </a:endParaRPr>
          </a:p>
        </p:txBody>
      </p:sp>
      <p:grpSp>
        <p:nvGrpSpPr>
          <p:cNvPr id="2699" name="Google Shape;2699;p33"/>
          <p:cNvGrpSpPr/>
          <p:nvPr/>
        </p:nvGrpSpPr>
        <p:grpSpPr>
          <a:xfrm>
            <a:off x="5591542" y="1464375"/>
            <a:ext cx="1061802" cy="331252"/>
            <a:chOff x="5431643" y="2025690"/>
            <a:chExt cx="1061802" cy="331252"/>
          </a:xfrm>
          <a:solidFill>
            <a:schemeClr val="accent4"/>
          </a:solidFill>
        </p:grpSpPr>
        <p:sp>
          <p:nvSpPr>
            <p:cNvPr id="2700" name="Google Shape;2700;p33"/>
            <p:cNvSpPr/>
            <p:nvPr/>
          </p:nvSpPr>
          <p:spPr>
            <a:xfrm>
              <a:off x="5431643" y="2051100"/>
              <a:ext cx="1032319" cy="305842"/>
            </a:xfrm>
            <a:custGeom>
              <a:avLst/>
              <a:gdLst/>
              <a:ahLst/>
              <a:cxnLst/>
              <a:rect l="l" t="t" r="r" b="b"/>
              <a:pathLst>
                <a:path w="32177" h="9533" fill="none" extrusionOk="0">
                  <a:moveTo>
                    <a:pt x="1" y="9533"/>
                  </a:moveTo>
                  <a:lnTo>
                    <a:pt x="6145" y="1"/>
                  </a:lnTo>
                  <a:lnTo>
                    <a:pt x="32177" y="1"/>
                  </a:lnTo>
                </a:path>
              </a:pathLst>
            </a:custGeom>
            <a:grpFill/>
            <a:ln w="28575" cap="flat" cmpd="sng">
              <a:solidFill>
                <a:schemeClr val="accent4"/>
              </a:solidFill>
              <a:prstDash val="solid"/>
              <a:miter lim="31669"/>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701" name="Google Shape;2701;p33"/>
            <p:cNvSpPr/>
            <p:nvPr/>
          </p:nvSpPr>
          <p:spPr>
            <a:xfrm>
              <a:off x="6443621" y="2025690"/>
              <a:ext cx="49824" cy="50851"/>
            </a:xfrm>
            <a:custGeom>
              <a:avLst/>
              <a:gdLst/>
              <a:ahLst/>
              <a:cxnLst/>
              <a:rect l="l" t="t" r="r" b="b"/>
              <a:pathLst>
                <a:path w="1553" h="1585" extrusionOk="0">
                  <a:moveTo>
                    <a:pt x="792" y="1"/>
                  </a:moveTo>
                  <a:cubicBezTo>
                    <a:pt x="349" y="1"/>
                    <a:pt x="0" y="349"/>
                    <a:pt x="0" y="793"/>
                  </a:cubicBezTo>
                  <a:cubicBezTo>
                    <a:pt x="0" y="1236"/>
                    <a:pt x="349" y="1584"/>
                    <a:pt x="792" y="1584"/>
                  </a:cubicBezTo>
                  <a:cubicBezTo>
                    <a:pt x="1204" y="1584"/>
                    <a:pt x="1552" y="1236"/>
                    <a:pt x="1552" y="793"/>
                  </a:cubicBezTo>
                  <a:cubicBezTo>
                    <a:pt x="1552" y="349"/>
                    <a:pt x="1204" y="1"/>
                    <a:pt x="792" y="1"/>
                  </a:cubicBezTo>
                  <a:close/>
                </a:path>
              </a:pathLst>
            </a:custGeom>
            <a:grp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14" name="Google Shape;2778;p34"/>
          <p:cNvSpPr txBox="1"/>
          <p:nvPr/>
        </p:nvSpPr>
        <p:spPr>
          <a:xfrm>
            <a:off x="6027420" y="3528695"/>
            <a:ext cx="2951480" cy="1212215"/>
          </a:xfrm>
          <a:prstGeom prst="rect">
            <a:avLst/>
          </a:prstGeom>
          <a:noFill/>
          <a:ln>
            <a:noFill/>
          </a:ln>
        </p:spPr>
        <p:txBody>
          <a:bodyPr spcFirstLastPara="1" wrap="square" lIns="91425" tIns="91425" rIns="91425" bIns="91425" anchor="ctr" anchorCtr="0">
            <a:noAutofit/>
          </a:bodyPr>
          <a:p>
            <a:pPr marL="0" lvl="0" indent="0" algn="l" rtl="0">
              <a:spcBef>
                <a:spcPts val="0"/>
              </a:spcBef>
              <a:spcAft>
                <a:spcPts val="0"/>
              </a:spcAft>
              <a:buNone/>
            </a:pPr>
            <a:r>
              <a:rPr lang="el-GR" altLang="en-US" sz="1200">
                <a:latin typeface="Arial" panose="020B0604020202020204" pitchFamily="34" charset="0"/>
                <a:ea typeface="Roboto" panose="02000000000000000000"/>
                <a:cs typeface="Arial" panose="020B0604020202020204" pitchFamily="34" charset="0"/>
                <a:sym typeface="Roboto" panose="02000000000000000000"/>
              </a:rPr>
              <a:t>Υλοποίηση του προβλήματος  p-median με την χρήση του ακέραιου γραμμικού προγραμματισμούν σε γλώσσα προγραμματισμού python</a:t>
            </a:r>
            <a:endParaRPr lang="en-US" altLang="el-GR" sz="1200">
              <a:latin typeface="Arial" panose="020B0604020202020204" pitchFamily="34" charset="0"/>
              <a:ea typeface="Roboto" panose="02000000000000000000"/>
              <a:cs typeface="Arial" panose="020B0604020202020204" pitchFamily="34" charset="0"/>
              <a:sym typeface="Roboto" panose="02000000000000000000"/>
            </a:endParaRPr>
          </a:p>
        </p:txBody>
      </p:sp>
      <p:grpSp>
        <p:nvGrpSpPr>
          <p:cNvPr id="2687" name="Google Shape;2687;p33"/>
          <p:cNvGrpSpPr/>
          <p:nvPr/>
        </p:nvGrpSpPr>
        <p:grpSpPr>
          <a:xfrm>
            <a:off x="2379530" y="4337795"/>
            <a:ext cx="1061770" cy="331252"/>
            <a:chOff x="2650796" y="3580216"/>
            <a:chExt cx="1061770" cy="331252"/>
          </a:xfrm>
        </p:grpSpPr>
        <p:sp>
          <p:nvSpPr>
            <p:cNvPr id="2688" name="Google Shape;2688;p33"/>
            <p:cNvSpPr/>
            <p:nvPr/>
          </p:nvSpPr>
          <p:spPr>
            <a:xfrm>
              <a:off x="2680279" y="3580216"/>
              <a:ext cx="1032287" cy="306869"/>
            </a:xfrm>
            <a:custGeom>
              <a:avLst/>
              <a:gdLst/>
              <a:ahLst/>
              <a:cxnLst/>
              <a:rect l="l" t="t" r="r" b="b"/>
              <a:pathLst>
                <a:path w="32176" h="9565" fill="none" extrusionOk="0">
                  <a:moveTo>
                    <a:pt x="32176" y="0"/>
                  </a:moveTo>
                  <a:lnTo>
                    <a:pt x="26032" y="9564"/>
                  </a:lnTo>
                  <a:lnTo>
                    <a:pt x="0" y="9564"/>
                  </a:lnTo>
                </a:path>
              </a:pathLst>
            </a:custGeom>
            <a:noFill/>
            <a:ln w="28575" cap="flat" cmpd="sng">
              <a:solidFill>
                <a:schemeClr val="accent1"/>
              </a:solidFill>
              <a:prstDash val="solid"/>
              <a:miter lim="31669"/>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689" name="Google Shape;2689;p33"/>
            <p:cNvSpPr/>
            <p:nvPr/>
          </p:nvSpPr>
          <p:spPr>
            <a:xfrm>
              <a:off x="2650796" y="3861643"/>
              <a:ext cx="49824" cy="49824"/>
            </a:xfrm>
            <a:custGeom>
              <a:avLst/>
              <a:gdLst/>
              <a:ahLst/>
              <a:cxnLst/>
              <a:rect l="l" t="t" r="r" b="b"/>
              <a:pathLst>
                <a:path w="1553" h="1553" extrusionOk="0">
                  <a:moveTo>
                    <a:pt x="761" y="1"/>
                  </a:moveTo>
                  <a:cubicBezTo>
                    <a:pt x="349" y="1"/>
                    <a:pt x="1" y="349"/>
                    <a:pt x="1" y="761"/>
                  </a:cubicBezTo>
                  <a:cubicBezTo>
                    <a:pt x="1" y="1204"/>
                    <a:pt x="349" y="1552"/>
                    <a:pt x="761" y="1552"/>
                  </a:cubicBezTo>
                  <a:cubicBezTo>
                    <a:pt x="1204" y="1552"/>
                    <a:pt x="1552" y="1204"/>
                    <a:pt x="1552" y="761"/>
                  </a:cubicBezTo>
                  <a:cubicBezTo>
                    <a:pt x="1552" y="349"/>
                    <a:pt x="1204" y="1"/>
                    <a:pt x="761" y="1"/>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2695" name="Google Shape;2695;p33"/>
          <p:cNvGrpSpPr/>
          <p:nvPr/>
        </p:nvGrpSpPr>
        <p:grpSpPr>
          <a:xfrm>
            <a:off x="5590907" y="4312395"/>
            <a:ext cx="1061802" cy="331252"/>
            <a:chOff x="5431643" y="3580216"/>
            <a:chExt cx="1061802" cy="331252"/>
          </a:xfrm>
          <a:solidFill>
            <a:schemeClr val="accent1"/>
          </a:solidFill>
        </p:grpSpPr>
        <p:sp>
          <p:nvSpPr>
            <p:cNvPr id="2696" name="Google Shape;2696;p33"/>
            <p:cNvSpPr/>
            <p:nvPr/>
          </p:nvSpPr>
          <p:spPr>
            <a:xfrm>
              <a:off x="5431643" y="3580216"/>
              <a:ext cx="1032319" cy="306869"/>
            </a:xfrm>
            <a:custGeom>
              <a:avLst/>
              <a:gdLst/>
              <a:ahLst/>
              <a:cxnLst/>
              <a:rect l="l" t="t" r="r" b="b"/>
              <a:pathLst>
                <a:path w="32177" h="9565" fill="none" extrusionOk="0">
                  <a:moveTo>
                    <a:pt x="1" y="0"/>
                  </a:moveTo>
                  <a:lnTo>
                    <a:pt x="6145" y="9564"/>
                  </a:lnTo>
                  <a:lnTo>
                    <a:pt x="32177" y="9564"/>
                  </a:lnTo>
                </a:path>
              </a:pathLst>
            </a:custGeom>
            <a:grpFill/>
            <a:ln w="28575" cap="flat" cmpd="sng">
              <a:solidFill>
                <a:schemeClr val="accent1"/>
              </a:solidFill>
              <a:prstDash val="solid"/>
              <a:miter lim="31669"/>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697" name="Google Shape;2697;p33"/>
            <p:cNvSpPr/>
            <p:nvPr/>
          </p:nvSpPr>
          <p:spPr>
            <a:xfrm>
              <a:off x="6443621" y="3861643"/>
              <a:ext cx="49824" cy="49824"/>
            </a:xfrm>
            <a:custGeom>
              <a:avLst/>
              <a:gdLst/>
              <a:ahLst/>
              <a:cxnLst/>
              <a:rect l="l" t="t" r="r" b="b"/>
              <a:pathLst>
                <a:path w="1553" h="1553" extrusionOk="0">
                  <a:moveTo>
                    <a:pt x="792" y="1"/>
                  </a:moveTo>
                  <a:cubicBezTo>
                    <a:pt x="349" y="1"/>
                    <a:pt x="0" y="349"/>
                    <a:pt x="0" y="761"/>
                  </a:cubicBezTo>
                  <a:cubicBezTo>
                    <a:pt x="0" y="1204"/>
                    <a:pt x="349" y="1552"/>
                    <a:pt x="792" y="1552"/>
                  </a:cubicBezTo>
                  <a:cubicBezTo>
                    <a:pt x="1204" y="1552"/>
                    <a:pt x="1552" y="1204"/>
                    <a:pt x="1552" y="761"/>
                  </a:cubicBezTo>
                  <a:cubicBezTo>
                    <a:pt x="1552" y="349"/>
                    <a:pt x="1204" y="1"/>
                    <a:pt x="792" y="1"/>
                  </a:cubicBezTo>
                  <a:close/>
                </a:path>
              </a:pathLst>
            </a:custGeom>
            <a:grp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15" name="Google Shape;2778;p34"/>
          <p:cNvSpPr txBox="1"/>
          <p:nvPr/>
        </p:nvSpPr>
        <p:spPr>
          <a:xfrm>
            <a:off x="5986780" y="2066925"/>
            <a:ext cx="3032125" cy="1212215"/>
          </a:xfrm>
          <a:prstGeom prst="rect">
            <a:avLst/>
          </a:prstGeom>
          <a:noFill/>
          <a:ln>
            <a:noFill/>
          </a:ln>
        </p:spPr>
        <p:txBody>
          <a:bodyPr spcFirstLastPara="1" wrap="square" lIns="91425" tIns="91425" rIns="91425" bIns="91425" anchor="ctr" anchorCtr="0">
            <a:noAutofit/>
          </a:bodyPr>
          <a:p>
            <a:pPr marL="0" lvl="0" indent="0" algn="l" rtl="0">
              <a:spcBef>
                <a:spcPts val="0"/>
              </a:spcBef>
              <a:spcAft>
                <a:spcPts val="0"/>
              </a:spcAft>
              <a:buNone/>
            </a:pPr>
            <a:endParaRPr lang="en-GB" sz="1200">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r>
              <a:rPr lang="el-GR" sz="1200">
                <a:latin typeface="Arial" panose="020B0604020202020204" pitchFamily="34" charset="0"/>
                <a:ea typeface="Roboto" panose="02000000000000000000"/>
                <a:cs typeface="Arial" panose="020B0604020202020204" pitchFamily="34" charset="0"/>
                <a:sym typeface="Roboto" panose="02000000000000000000"/>
              </a:rPr>
              <a:t>Εύρεση</a:t>
            </a:r>
            <a:r>
              <a:rPr lang="en-US" altLang="el-GR" sz="1200">
                <a:latin typeface="Arial" panose="020B0604020202020204" pitchFamily="34" charset="0"/>
                <a:ea typeface="Roboto" panose="02000000000000000000"/>
                <a:cs typeface="Arial" panose="020B0604020202020204" pitchFamily="34" charset="0"/>
                <a:sym typeface="Roboto" panose="02000000000000000000"/>
              </a:rPr>
              <a:t> </a:t>
            </a:r>
            <a:r>
              <a:rPr lang="el-GR" altLang="en-US" sz="1200">
                <a:latin typeface="Arial" panose="020B0604020202020204" pitchFamily="34" charset="0"/>
                <a:ea typeface="Roboto" panose="02000000000000000000"/>
                <a:cs typeface="Arial" panose="020B0604020202020204" pitchFamily="34" charset="0"/>
                <a:sym typeface="Roboto" panose="02000000000000000000"/>
              </a:rPr>
              <a:t>ζήτησης</a:t>
            </a:r>
            <a:r>
              <a:rPr lang="en-US" altLang="el-GR" sz="1200">
                <a:latin typeface="Arial" panose="020B0604020202020204" pitchFamily="34" charset="0"/>
                <a:ea typeface="Roboto" panose="02000000000000000000"/>
                <a:cs typeface="Arial" panose="020B0604020202020204" pitchFamily="34" charset="0"/>
                <a:sym typeface="Roboto" panose="02000000000000000000"/>
              </a:rPr>
              <a:t> </a:t>
            </a:r>
            <a:r>
              <a:rPr lang="el-GR" altLang="el-GR" sz="1200">
                <a:latin typeface="Arial" panose="020B0604020202020204" pitchFamily="34" charset="0"/>
                <a:ea typeface="Roboto" panose="02000000000000000000"/>
                <a:cs typeface="Arial" panose="020B0604020202020204" pitchFamily="34" charset="0"/>
                <a:sym typeface="Roboto" panose="02000000000000000000"/>
              </a:rPr>
              <a:t>με βάση τρείς παράγοντες</a:t>
            </a:r>
            <a:r>
              <a:rPr lang="en-US" altLang="en-US" sz="1200">
                <a:latin typeface="Arial" panose="020B0604020202020204" pitchFamily="34" charset="0"/>
                <a:ea typeface="Roboto" panose="02000000000000000000"/>
                <a:cs typeface="Arial" panose="020B0604020202020204" pitchFamily="34" charset="0"/>
                <a:sym typeface="Roboto" panose="02000000000000000000"/>
              </a:rPr>
              <a:t>:</a:t>
            </a:r>
            <a:endParaRPr lang="en-US" altLang="en-US" sz="1200">
              <a:latin typeface="Arial" panose="020B0604020202020204" pitchFamily="34" charset="0"/>
              <a:ea typeface="Roboto" panose="02000000000000000000"/>
              <a:cs typeface="Arial" panose="020B0604020202020204" pitchFamily="34" charset="0"/>
              <a:sym typeface="Roboto" panose="02000000000000000000"/>
            </a:endParaRPr>
          </a:p>
          <a:p>
            <a:pPr marL="0" lvl="0" indent="0" algn="l" rtl="0">
              <a:spcBef>
                <a:spcPts val="0"/>
              </a:spcBef>
              <a:spcAft>
                <a:spcPts val="0"/>
              </a:spcAft>
              <a:buNone/>
            </a:pPr>
            <a:endParaRPr lang="en-US" altLang="en-US" sz="1200">
              <a:latin typeface="Arial" panose="020B0604020202020204" pitchFamily="34" charset="0"/>
              <a:ea typeface="Roboto" panose="02000000000000000000"/>
              <a:cs typeface="Arial" panose="020B0604020202020204" pitchFamily="34" charset="0"/>
              <a:sym typeface="Roboto" panose="02000000000000000000"/>
            </a:endParaRPr>
          </a:p>
          <a:p>
            <a:pPr marL="171450" lvl="0" indent="-171450" algn="l" rtl="0">
              <a:spcBef>
                <a:spcPts val="0"/>
              </a:spcBef>
              <a:spcAft>
                <a:spcPts val="0"/>
              </a:spcAft>
              <a:buFont typeface="Wingdings" panose="05000000000000000000" charset="0"/>
              <a:buChar char="§"/>
            </a:pPr>
            <a:r>
              <a:rPr lang="el-GR" altLang="en-US" sz="1200">
                <a:latin typeface="Arial" panose="020B0604020202020204" pitchFamily="34" charset="0"/>
                <a:ea typeface="Roboto" panose="02000000000000000000"/>
                <a:cs typeface="Arial" panose="020B0604020202020204" pitchFamily="34" charset="0"/>
                <a:sym typeface="Roboto" panose="02000000000000000000"/>
              </a:rPr>
              <a:t>Τον πληθυσμό των ατόμων άνω των 65 ετών</a:t>
            </a:r>
            <a:endParaRPr lang="el-GR" altLang="en-US" sz="1200">
              <a:latin typeface="Arial" panose="020B0604020202020204" pitchFamily="34" charset="0"/>
              <a:ea typeface="Roboto" panose="02000000000000000000"/>
              <a:cs typeface="Arial" panose="020B0604020202020204" pitchFamily="34" charset="0"/>
              <a:sym typeface="Roboto" panose="02000000000000000000"/>
            </a:endParaRPr>
          </a:p>
          <a:p>
            <a:pPr marL="171450" lvl="0" indent="-171450" algn="l" rtl="0">
              <a:spcBef>
                <a:spcPts val="0"/>
              </a:spcBef>
              <a:spcAft>
                <a:spcPts val="0"/>
              </a:spcAft>
              <a:buFont typeface="Wingdings" panose="05000000000000000000" charset="0"/>
              <a:buChar char="§"/>
            </a:pPr>
            <a:r>
              <a:rPr lang="el-GR" altLang="en-US" sz="1200">
                <a:latin typeface="Arial" panose="020B0604020202020204" pitchFamily="34" charset="0"/>
                <a:ea typeface="Roboto" panose="02000000000000000000"/>
                <a:cs typeface="Arial" panose="020B0604020202020204" pitchFamily="34" charset="0"/>
                <a:sym typeface="Roboto" panose="02000000000000000000"/>
              </a:rPr>
              <a:t>Τον μέσο όρο ηλικίας των ηλικιωμένων ατόμων</a:t>
            </a:r>
            <a:endParaRPr lang="el-GR" altLang="en-US" sz="1200">
              <a:latin typeface="Arial" panose="020B0604020202020204" pitchFamily="34" charset="0"/>
              <a:ea typeface="Roboto" panose="02000000000000000000"/>
              <a:cs typeface="Arial" panose="020B0604020202020204" pitchFamily="34" charset="0"/>
              <a:sym typeface="Roboto" panose="02000000000000000000"/>
            </a:endParaRPr>
          </a:p>
          <a:p>
            <a:pPr marL="171450" lvl="0" indent="-171450" algn="l" rtl="0">
              <a:spcBef>
                <a:spcPts val="0"/>
              </a:spcBef>
              <a:spcAft>
                <a:spcPts val="0"/>
              </a:spcAft>
              <a:buFont typeface="Wingdings" panose="05000000000000000000" charset="0"/>
              <a:buChar char="§"/>
            </a:pPr>
            <a:r>
              <a:rPr lang="el-GR" altLang="en-US" sz="1200">
                <a:latin typeface="Arial" panose="020B0604020202020204" pitchFamily="34" charset="0"/>
                <a:ea typeface="Roboto" panose="02000000000000000000"/>
                <a:cs typeface="Arial" panose="020B0604020202020204" pitchFamily="34" charset="0"/>
                <a:sym typeface="Roboto" panose="02000000000000000000"/>
              </a:rPr>
              <a:t>Τον μέσο όρο εισοδήματος ανά κάτοικο</a:t>
            </a:r>
            <a:endParaRPr lang="el-GR" altLang="en-US" sz="1200">
              <a:latin typeface="Arial" panose="020B0604020202020204" pitchFamily="34" charset="0"/>
              <a:ea typeface="Roboto" panose="02000000000000000000"/>
              <a:cs typeface="Arial" panose="020B0604020202020204" pitchFamily="34" charset="0"/>
              <a:sym typeface="Roboto" panose="02000000000000000000"/>
            </a:endParaRPr>
          </a:p>
          <a:p>
            <a:pPr marL="171450" lvl="0" indent="-171450" algn="l" rtl="0">
              <a:spcBef>
                <a:spcPts val="0"/>
              </a:spcBef>
              <a:spcAft>
                <a:spcPts val="0"/>
              </a:spcAft>
              <a:buFont typeface="Wingdings" panose="05000000000000000000" charset="0"/>
              <a:buChar char="§"/>
            </a:pPr>
            <a:endParaRPr lang="el-GR" altLang="en-US" sz="1200">
              <a:latin typeface="Arial" panose="020B0604020202020204" pitchFamily="34" charset="0"/>
              <a:ea typeface="Roboto" panose="02000000000000000000"/>
              <a:cs typeface="Arial" panose="020B0604020202020204" pitchFamily="34" charset="0"/>
              <a:sym typeface="Roboto" panose="02000000000000000000"/>
            </a:endParaRPr>
          </a:p>
          <a:p>
            <a:pPr marL="0" lvl="0" indent="0" algn="l" rtl="0">
              <a:spcBef>
                <a:spcPts val="0"/>
              </a:spcBef>
              <a:spcAft>
                <a:spcPts val="0"/>
              </a:spcAft>
              <a:buFont typeface="Wingdings" panose="05000000000000000000" charset="0"/>
              <a:buNone/>
            </a:pPr>
            <a:endParaRPr lang="el-GR" altLang="en-US" sz="1200">
              <a:latin typeface="Arial" panose="020B0604020202020204" pitchFamily="34" charset="0"/>
              <a:ea typeface="Roboto" panose="02000000000000000000"/>
              <a:cs typeface="Arial" panose="020B0604020202020204" pitchFamily="34" charset="0"/>
              <a:sym typeface="Roboto" panose="02000000000000000000"/>
            </a:endParaRPr>
          </a:p>
          <a:p>
            <a:pPr marL="171450" lvl="0" indent="-171450" algn="l" rtl="0">
              <a:spcBef>
                <a:spcPts val="0"/>
              </a:spcBef>
              <a:spcAft>
                <a:spcPts val="0"/>
              </a:spcAft>
              <a:buFont typeface="Wingdings" panose="05000000000000000000" charset="0"/>
              <a:buChar char="§"/>
            </a:pPr>
            <a:endParaRPr lang="en-US" altLang="en-US" sz="1200">
              <a:latin typeface="Arial" panose="020B0604020202020204" pitchFamily="34" charset="0"/>
              <a:ea typeface="Roboto" panose="02000000000000000000"/>
              <a:cs typeface="Arial" panose="020B0604020202020204" pitchFamily="34" charset="0"/>
              <a:sym typeface="Roboto" panose="02000000000000000000"/>
            </a:endParaRPr>
          </a:p>
          <a:p>
            <a:pPr marL="0" lvl="0" indent="0" algn="l" rtl="0">
              <a:spcBef>
                <a:spcPts val="0"/>
              </a:spcBef>
              <a:spcAft>
                <a:spcPts val="0"/>
              </a:spcAft>
              <a:buFont typeface="Wingdings" panose="05000000000000000000" charset="0"/>
              <a:buNone/>
            </a:pPr>
            <a:endParaRPr lang="el-GR" altLang="en-US" sz="1200">
              <a:latin typeface="Arial" panose="020B0604020202020204" pitchFamily="34" charset="0"/>
              <a:ea typeface="Roboto" panose="02000000000000000000"/>
              <a:cs typeface="Arial" panose="020B0604020202020204" pitchFamily="34" charset="0"/>
              <a:sym typeface="Roboto" panose="02000000000000000000"/>
            </a:endParaRPr>
          </a:p>
          <a:p>
            <a:pPr marL="0" lvl="0" indent="0" algn="l" rtl="0">
              <a:spcBef>
                <a:spcPts val="0"/>
              </a:spcBef>
              <a:spcAft>
                <a:spcPts val="0"/>
              </a:spcAft>
              <a:buNone/>
            </a:pPr>
            <a:r>
              <a:rPr lang="el-GR" altLang="en-US" sz="1200">
                <a:latin typeface="Arial" panose="020B0604020202020204" pitchFamily="34" charset="0"/>
                <a:ea typeface="Roboto" panose="02000000000000000000"/>
                <a:cs typeface="Arial" panose="020B0604020202020204" pitchFamily="34" charset="0"/>
                <a:sym typeface="Roboto" panose="02000000000000000000"/>
              </a:rPr>
              <a:t> </a:t>
            </a:r>
            <a:endParaRPr lang="el-GR" altLang="en-US" sz="1200">
              <a:latin typeface="Arial" panose="020B0604020202020204" pitchFamily="34" charset="0"/>
              <a:ea typeface="Roboto" panose="02000000000000000000"/>
              <a:cs typeface="Arial" panose="020B0604020202020204" pitchFamily="34" charset="0"/>
              <a:sym typeface="Roboto" panose="0200000000000000000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l-GR" altLang="en-US" sz="2400">
                <a:latin typeface="Arial" panose="020B0604020202020204" pitchFamily="34" charset="0"/>
                <a:cs typeface="Arial" panose="020B0604020202020204" pitchFamily="34" charset="0"/>
              </a:rPr>
              <a:t> Αποτελέσματα Ηπείρου</a:t>
            </a:r>
            <a:endParaRPr lang="el-GR" altLang="en-US" sz="240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1"/>
          <a:stretch>
            <a:fillRect/>
          </a:stretch>
        </p:blipFill>
        <p:spPr>
          <a:xfrm>
            <a:off x="199390" y="1207770"/>
            <a:ext cx="2409190" cy="1661795"/>
          </a:xfrm>
          <a:prstGeom prst="rect">
            <a:avLst/>
          </a:prstGeom>
        </p:spPr>
      </p:pic>
      <p:pic>
        <p:nvPicPr>
          <p:cNvPr id="4" name="Picture 3"/>
          <p:cNvPicPr>
            <a:picLocks noChangeAspect="1"/>
          </p:cNvPicPr>
          <p:nvPr/>
        </p:nvPicPr>
        <p:blipFill>
          <a:blip r:embed="rId2"/>
          <a:stretch>
            <a:fillRect/>
          </a:stretch>
        </p:blipFill>
        <p:spPr>
          <a:xfrm>
            <a:off x="215900" y="3004820"/>
            <a:ext cx="2375535" cy="1767205"/>
          </a:xfrm>
          <a:prstGeom prst="rect">
            <a:avLst/>
          </a:prstGeom>
        </p:spPr>
      </p:pic>
      <p:pic>
        <p:nvPicPr>
          <p:cNvPr id="7" name="Picture 6"/>
          <p:cNvPicPr>
            <a:picLocks noChangeAspect="1"/>
          </p:cNvPicPr>
          <p:nvPr/>
        </p:nvPicPr>
        <p:blipFill>
          <a:blip r:embed="rId3"/>
          <a:stretch>
            <a:fillRect/>
          </a:stretch>
        </p:blipFill>
        <p:spPr>
          <a:xfrm>
            <a:off x="2712720" y="1265555"/>
            <a:ext cx="3138805" cy="3410585"/>
          </a:xfrm>
          <a:prstGeom prst="rect">
            <a:avLst/>
          </a:prstGeom>
        </p:spPr>
      </p:pic>
      <p:pic>
        <p:nvPicPr>
          <p:cNvPr id="8" name="Picture 7"/>
          <p:cNvPicPr>
            <a:picLocks noChangeAspect="1"/>
          </p:cNvPicPr>
          <p:nvPr/>
        </p:nvPicPr>
        <p:blipFill>
          <a:blip r:embed="rId4"/>
          <a:stretch>
            <a:fillRect/>
          </a:stretch>
        </p:blipFill>
        <p:spPr>
          <a:xfrm>
            <a:off x="5944870" y="1265555"/>
            <a:ext cx="2927350" cy="341122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p:txBody>
          <a:bodyPr/>
          <a:p>
            <a:r>
              <a:rPr lang="el-GR" altLang="en-US" sz="2400">
                <a:latin typeface="Arial" panose="020B0604020202020204" pitchFamily="34" charset="0"/>
                <a:cs typeface="Arial" panose="020B0604020202020204" pitchFamily="34" charset="0"/>
              </a:rPr>
              <a:t>Αποτελέσματα Αιτωλοακαρνανίας</a:t>
            </a:r>
            <a:endParaRPr lang="el-GR" altLang="en-US" sz="240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1"/>
          <a:stretch>
            <a:fillRect/>
          </a:stretch>
        </p:blipFill>
        <p:spPr>
          <a:xfrm>
            <a:off x="245110" y="1071880"/>
            <a:ext cx="2527935" cy="1858010"/>
          </a:xfrm>
          <a:prstGeom prst="rect">
            <a:avLst/>
          </a:prstGeom>
        </p:spPr>
      </p:pic>
      <p:pic>
        <p:nvPicPr>
          <p:cNvPr id="6" name="Picture 5"/>
          <p:cNvPicPr>
            <a:picLocks noChangeAspect="1"/>
          </p:cNvPicPr>
          <p:nvPr/>
        </p:nvPicPr>
        <p:blipFill>
          <a:blip r:embed="rId2"/>
          <a:stretch>
            <a:fillRect/>
          </a:stretch>
        </p:blipFill>
        <p:spPr>
          <a:xfrm>
            <a:off x="245110" y="2929890"/>
            <a:ext cx="2541905" cy="1853565"/>
          </a:xfrm>
          <a:prstGeom prst="rect">
            <a:avLst/>
          </a:prstGeom>
        </p:spPr>
      </p:pic>
      <p:pic>
        <p:nvPicPr>
          <p:cNvPr id="7" name="Picture 6"/>
          <p:cNvPicPr>
            <a:picLocks noChangeAspect="1"/>
          </p:cNvPicPr>
          <p:nvPr/>
        </p:nvPicPr>
        <p:blipFill>
          <a:blip r:embed="rId3"/>
          <a:stretch>
            <a:fillRect/>
          </a:stretch>
        </p:blipFill>
        <p:spPr>
          <a:xfrm>
            <a:off x="3039745" y="1133475"/>
            <a:ext cx="2854960" cy="3556635"/>
          </a:xfrm>
          <a:prstGeom prst="rect">
            <a:avLst/>
          </a:prstGeom>
        </p:spPr>
      </p:pic>
      <p:pic>
        <p:nvPicPr>
          <p:cNvPr id="8" name="Picture 7"/>
          <p:cNvPicPr>
            <a:picLocks noChangeAspect="1"/>
          </p:cNvPicPr>
          <p:nvPr/>
        </p:nvPicPr>
        <p:blipFill>
          <a:blip r:embed="rId4"/>
          <a:stretch>
            <a:fillRect/>
          </a:stretch>
        </p:blipFill>
        <p:spPr>
          <a:xfrm>
            <a:off x="6132830" y="1133475"/>
            <a:ext cx="2759075" cy="3556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l-GR" altLang="en-US" sz="2400">
                <a:latin typeface="Arial" panose="020B0604020202020204" pitchFamily="34" charset="0"/>
                <a:cs typeface="Arial" panose="020B0604020202020204" pitchFamily="34" charset="0"/>
              </a:rPr>
              <a:t>Αποτελέσματα Αχαΐας</a:t>
            </a:r>
            <a:endParaRPr lang="el-GR" altLang="en-US" sz="240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1"/>
          <a:stretch>
            <a:fillRect/>
          </a:stretch>
        </p:blipFill>
        <p:spPr>
          <a:xfrm>
            <a:off x="328930" y="1179195"/>
            <a:ext cx="2503170" cy="1868170"/>
          </a:xfrm>
          <a:prstGeom prst="rect">
            <a:avLst/>
          </a:prstGeom>
        </p:spPr>
      </p:pic>
      <p:pic>
        <p:nvPicPr>
          <p:cNvPr id="4" name="Picture 3"/>
          <p:cNvPicPr>
            <a:picLocks noChangeAspect="1"/>
          </p:cNvPicPr>
          <p:nvPr/>
        </p:nvPicPr>
        <p:blipFill>
          <a:blip r:embed="rId2"/>
          <a:stretch>
            <a:fillRect/>
          </a:stretch>
        </p:blipFill>
        <p:spPr>
          <a:xfrm>
            <a:off x="285115" y="3047365"/>
            <a:ext cx="2546350" cy="1791970"/>
          </a:xfrm>
          <a:prstGeom prst="rect">
            <a:avLst/>
          </a:prstGeom>
        </p:spPr>
      </p:pic>
      <p:pic>
        <p:nvPicPr>
          <p:cNvPr id="5" name="Picture 4"/>
          <p:cNvPicPr>
            <a:picLocks noChangeAspect="1"/>
          </p:cNvPicPr>
          <p:nvPr/>
        </p:nvPicPr>
        <p:blipFill>
          <a:blip r:embed="rId3"/>
          <a:stretch>
            <a:fillRect/>
          </a:stretch>
        </p:blipFill>
        <p:spPr>
          <a:xfrm>
            <a:off x="2984500" y="1285240"/>
            <a:ext cx="2859405" cy="3446145"/>
          </a:xfrm>
          <a:prstGeom prst="rect">
            <a:avLst/>
          </a:prstGeom>
        </p:spPr>
      </p:pic>
      <p:pic>
        <p:nvPicPr>
          <p:cNvPr id="6" name="Picture 5"/>
          <p:cNvPicPr>
            <a:picLocks noChangeAspect="1"/>
          </p:cNvPicPr>
          <p:nvPr/>
        </p:nvPicPr>
        <p:blipFill>
          <a:blip r:embed="rId4"/>
          <a:stretch>
            <a:fillRect/>
          </a:stretch>
        </p:blipFill>
        <p:spPr>
          <a:xfrm>
            <a:off x="5996305" y="1285240"/>
            <a:ext cx="2919095" cy="344678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p:txBody>
          <a:bodyPr/>
          <a:p>
            <a:r>
              <a:rPr lang="el-GR" altLang="en-US" sz="2400">
                <a:latin typeface="Arial" panose="020B0604020202020204" pitchFamily="34" charset="0"/>
                <a:cs typeface="Arial" panose="020B0604020202020204" pitchFamily="34" charset="0"/>
              </a:rPr>
              <a:t>Αποτελέσματα Κορίνθου</a:t>
            </a:r>
            <a:endParaRPr lang="el-GR" altLang="en-US" sz="240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1"/>
          <a:stretch>
            <a:fillRect/>
          </a:stretch>
        </p:blipFill>
        <p:spPr>
          <a:xfrm>
            <a:off x="783590" y="1198880"/>
            <a:ext cx="2508250" cy="1870710"/>
          </a:xfrm>
          <a:prstGeom prst="rect">
            <a:avLst/>
          </a:prstGeom>
        </p:spPr>
      </p:pic>
      <p:pic>
        <p:nvPicPr>
          <p:cNvPr id="5" name="Picture 4"/>
          <p:cNvPicPr>
            <a:picLocks noChangeAspect="1"/>
          </p:cNvPicPr>
          <p:nvPr/>
        </p:nvPicPr>
        <p:blipFill>
          <a:blip r:embed="rId2"/>
          <a:stretch>
            <a:fillRect/>
          </a:stretch>
        </p:blipFill>
        <p:spPr>
          <a:xfrm>
            <a:off x="695960" y="3069590"/>
            <a:ext cx="2595880" cy="1929765"/>
          </a:xfrm>
          <a:prstGeom prst="rect">
            <a:avLst/>
          </a:prstGeom>
        </p:spPr>
      </p:pic>
      <p:pic>
        <p:nvPicPr>
          <p:cNvPr id="6" name="Picture 5"/>
          <p:cNvPicPr>
            <a:picLocks noChangeAspect="1"/>
          </p:cNvPicPr>
          <p:nvPr/>
        </p:nvPicPr>
        <p:blipFill>
          <a:blip r:embed="rId3"/>
          <a:stretch>
            <a:fillRect/>
          </a:stretch>
        </p:blipFill>
        <p:spPr>
          <a:xfrm>
            <a:off x="3736975" y="1198880"/>
            <a:ext cx="4368800" cy="1932305"/>
          </a:xfrm>
          <a:prstGeom prst="rect">
            <a:avLst/>
          </a:prstGeom>
        </p:spPr>
      </p:pic>
      <p:pic>
        <p:nvPicPr>
          <p:cNvPr id="7" name="Picture 6"/>
          <p:cNvPicPr>
            <a:picLocks noChangeAspect="1"/>
          </p:cNvPicPr>
          <p:nvPr/>
        </p:nvPicPr>
        <p:blipFill>
          <a:blip r:embed="rId4"/>
          <a:stretch>
            <a:fillRect/>
          </a:stretch>
        </p:blipFill>
        <p:spPr>
          <a:xfrm>
            <a:off x="3736975" y="3244850"/>
            <a:ext cx="4368800" cy="182308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p:nvPr>
            <p:ph type="title"/>
          </p:nvPr>
        </p:nvSpPr>
        <p:spPr/>
        <p:txBody>
          <a:bodyPr/>
          <a:p>
            <a:r>
              <a:rPr lang="el-GR" altLang="en-US" sz="2400">
                <a:latin typeface="Arial" panose="020B0604020202020204" pitchFamily="34" charset="0"/>
                <a:cs typeface="Arial" panose="020B0604020202020204" pitchFamily="34" charset="0"/>
              </a:rPr>
              <a:t>Αποτελέσματα Μονεμβασιάς</a:t>
            </a:r>
            <a:endParaRPr lang="el-GR" altLang="en-US" sz="240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1"/>
          <a:stretch>
            <a:fillRect/>
          </a:stretch>
        </p:blipFill>
        <p:spPr>
          <a:xfrm>
            <a:off x="1057275" y="1158240"/>
            <a:ext cx="2604135" cy="1950085"/>
          </a:xfrm>
          <a:prstGeom prst="rect">
            <a:avLst/>
          </a:prstGeom>
        </p:spPr>
      </p:pic>
      <p:pic>
        <p:nvPicPr>
          <p:cNvPr id="6" name="Picture 5"/>
          <p:cNvPicPr>
            <a:picLocks noChangeAspect="1"/>
          </p:cNvPicPr>
          <p:nvPr/>
        </p:nvPicPr>
        <p:blipFill>
          <a:blip r:embed="rId2"/>
          <a:stretch>
            <a:fillRect/>
          </a:stretch>
        </p:blipFill>
        <p:spPr>
          <a:xfrm>
            <a:off x="1033780" y="3108325"/>
            <a:ext cx="2627630" cy="1887855"/>
          </a:xfrm>
          <a:prstGeom prst="rect">
            <a:avLst/>
          </a:prstGeom>
        </p:spPr>
      </p:pic>
      <p:pic>
        <p:nvPicPr>
          <p:cNvPr id="7" name="Picture 6"/>
          <p:cNvPicPr>
            <a:picLocks noChangeAspect="1"/>
          </p:cNvPicPr>
          <p:nvPr/>
        </p:nvPicPr>
        <p:blipFill>
          <a:blip r:embed="rId3"/>
          <a:stretch>
            <a:fillRect/>
          </a:stretch>
        </p:blipFill>
        <p:spPr>
          <a:xfrm>
            <a:off x="4422140" y="1231265"/>
            <a:ext cx="3700780" cy="1877060"/>
          </a:xfrm>
          <a:prstGeom prst="rect">
            <a:avLst/>
          </a:prstGeom>
        </p:spPr>
      </p:pic>
      <p:pic>
        <p:nvPicPr>
          <p:cNvPr id="8" name="Picture 7"/>
          <p:cNvPicPr>
            <a:picLocks noChangeAspect="1"/>
          </p:cNvPicPr>
          <p:nvPr/>
        </p:nvPicPr>
        <p:blipFill>
          <a:blip r:embed="rId4"/>
          <a:stretch>
            <a:fillRect/>
          </a:stretch>
        </p:blipFill>
        <p:spPr>
          <a:xfrm>
            <a:off x="4421505" y="3181350"/>
            <a:ext cx="3700780" cy="184848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p:nvPr>
            <p:ph type="title"/>
          </p:nvPr>
        </p:nvSpPr>
        <p:spPr/>
        <p:txBody>
          <a:bodyPr/>
          <a:p>
            <a:r>
              <a:rPr lang="el-GR" altLang="en-US" sz="2400">
                <a:latin typeface="Arial" panose="020B0604020202020204" pitchFamily="34" charset="0"/>
                <a:cs typeface="Arial" panose="020B0604020202020204" pitchFamily="34" charset="0"/>
              </a:rPr>
              <a:t>Αποτελέσματα Μεσσήνης</a:t>
            </a:r>
            <a:endParaRPr lang="el-GR" altLang="en-US" sz="240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1"/>
          <a:stretch>
            <a:fillRect/>
          </a:stretch>
        </p:blipFill>
        <p:spPr>
          <a:xfrm>
            <a:off x="201930" y="1078230"/>
            <a:ext cx="2516505" cy="1820545"/>
          </a:xfrm>
          <a:prstGeom prst="rect">
            <a:avLst/>
          </a:prstGeom>
        </p:spPr>
      </p:pic>
      <p:pic>
        <p:nvPicPr>
          <p:cNvPr id="7" name="Picture 6"/>
          <p:cNvPicPr>
            <a:picLocks noChangeAspect="1"/>
          </p:cNvPicPr>
          <p:nvPr/>
        </p:nvPicPr>
        <p:blipFill>
          <a:blip r:embed="rId2"/>
          <a:stretch>
            <a:fillRect/>
          </a:stretch>
        </p:blipFill>
        <p:spPr>
          <a:xfrm>
            <a:off x="194310" y="2898775"/>
            <a:ext cx="2524125" cy="1908175"/>
          </a:xfrm>
          <a:prstGeom prst="rect">
            <a:avLst/>
          </a:prstGeom>
        </p:spPr>
      </p:pic>
      <p:pic>
        <p:nvPicPr>
          <p:cNvPr id="8" name="Picture 7"/>
          <p:cNvPicPr>
            <a:picLocks noChangeAspect="1"/>
          </p:cNvPicPr>
          <p:nvPr/>
        </p:nvPicPr>
        <p:blipFill>
          <a:blip r:embed="rId3"/>
          <a:stretch>
            <a:fillRect/>
          </a:stretch>
        </p:blipFill>
        <p:spPr>
          <a:xfrm>
            <a:off x="2861310" y="1153160"/>
            <a:ext cx="2853055" cy="3525520"/>
          </a:xfrm>
          <a:prstGeom prst="rect">
            <a:avLst/>
          </a:prstGeom>
        </p:spPr>
      </p:pic>
      <p:pic>
        <p:nvPicPr>
          <p:cNvPr id="9" name="Picture 8"/>
          <p:cNvPicPr>
            <a:picLocks noChangeAspect="1"/>
          </p:cNvPicPr>
          <p:nvPr/>
        </p:nvPicPr>
        <p:blipFill>
          <a:blip r:embed="rId4"/>
          <a:stretch>
            <a:fillRect/>
          </a:stretch>
        </p:blipFill>
        <p:spPr>
          <a:xfrm>
            <a:off x="5857240" y="1152525"/>
            <a:ext cx="3019425" cy="352615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97" name="Google Shape;797;p43"/>
          <p:cNvGrpSpPr/>
          <p:nvPr/>
        </p:nvGrpSpPr>
        <p:grpSpPr>
          <a:xfrm>
            <a:off x="109220" y="229235"/>
            <a:ext cx="8691880" cy="4712970"/>
            <a:chOff x="233350" y="949250"/>
            <a:chExt cx="7137300" cy="3802300"/>
          </a:xfrm>
          <a:effectLst/>
        </p:grpSpPr>
        <p:sp>
          <p:nvSpPr>
            <p:cNvPr id="798" name="Google Shape;798;p43"/>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799" name="Google Shape;799;p43"/>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00" name="Google Shape;800;p43"/>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01" name="Google Shape;801;p43"/>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02" name="Google Shape;802;p43"/>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03" name="Google Shape;803;p43"/>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04" name="Google Shape;804;p43"/>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05" name="Google Shape;805;p43"/>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06" name="Google Shape;806;p43"/>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07" name="Google Shape;807;p43"/>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08" name="Google Shape;808;p43"/>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09" name="Google Shape;809;p43"/>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10" name="Google Shape;810;p43"/>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11" name="Google Shape;811;p43"/>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12" name="Google Shape;812;p43"/>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13" name="Google Shape;813;p43"/>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14" name="Google Shape;814;p43"/>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15" name="Google Shape;815;p43"/>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16" name="Google Shape;816;p43"/>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17" name="Google Shape;817;p43"/>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18" name="Google Shape;818;p43"/>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19" name="Google Shape;819;p43"/>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20" name="Google Shape;820;p43"/>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21" name="Google Shape;821;p43"/>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22" name="Google Shape;822;p43"/>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23" name="Google Shape;823;p43"/>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24" name="Google Shape;824;p43"/>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25" name="Google Shape;825;p43"/>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26" name="Google Shape;826;p43"/>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27" name="Google Shape;827;p43"/>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28" name="Google Shape;828;p43"/>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29" name="Google Shape;829;p43"/>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30" name="Google Shape;830;p43"/>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31" name="Google Shape;831;p43"/>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32" name="Google Shape;832;p43"/>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33" name="Google Shape;833;p43"/>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34" name="Google Shape;834;p43"/>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35" name="Google Shape;835;p43"/>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36" name="Google Shape;836;p43"/>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37" name="Google Shape;837;p43"/>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38" name="Google Shape;838;p43"/>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39" name="Google Shape;839;p43"/>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40" name="Google Shape;840;p43"/>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41" name="Google Shape;841;p43"/>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42" name="Google Shape;842;p43"/>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43" name="Google Shape;843;p43"/>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44" name="Google Shape;844;p43"/>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45" name="Google Shape;845;p43"/>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46" name="Google Shape;846;p43"/>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47" name="Google Shape;847;p43"/>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48" name="Google Shape;848;p43"/>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709" name="Google Shape;709;p15"/>
          <p:cNvSpPr txBox="1"/>
          <p:nvPr>
            <p:ph type="title"/>
          </p:nvPr>
        </p:nvSpPr>
        <p:spPr>
          <a:xfrm>
            <a:off x="504750" y="475488"/>
            <a:ext cx="8134500" cy="114300"/>
          </a:xfrm>
          <a:prstGeom prst="rect">
            <a:avLst/>
          </a:prstGeom>
        </p:spPr>
        <p:txBody>
          <a:bodyPr spcFirstLastPara="1" wrap="square" lIns="91425" tIns="91425" rIns="91425" bIns="91425" anchor="ctr" anchorCtr="0">
            <a:noAutofit/>
          </a:bodyPr>
          <a:p>
            <a:pPr marL="0" lvl="0" indent="0" algn="ctr" rtl="0">
              <a:spcBef>
                <a:spcPts val="0"/>
              </a:spcBef>
              <a:spcAft>
                <a:spcPts val="0"/>
              </a:spcAft>
              <a:buNone/>
            </a:pPr>
            <a:r>
              <a:rPr lang="el-GR" sz="2400">
                <a:latin typeface="Arial" panose="020B0604020202020204" pitchFamily="34" charset="0"/>
                <a:cs typeface="Arial" panose="020B0604020202020204" pitchFamily="34" charset="0"/>
              </a:rPr>
              <a:t>Συμπεράσματα και Μελλοντικές Προτάσεις</a:t>
            </a:r>
            <a:endParaRPr lang="el-GR" sz="2400">
              <a:latin typeface="Arial" panose="020B0604020202020204" pitchFamily="34" charset="0"/>
              <a:cs typeface="Arial" panose="020B0604020202020204" pitchFamily="34" charset="0"/>
            </a:endParaRPr>
          </a:p>
        </p:txBody>
      </p:sp>
      <p:sp>
        <p:nvSpPr>
          <p:cNvPr id="125" name="Google Shape;721;p15"/>
          <p:cNvSpPr txBox="1"/>
          <p:nvPr/>
        </p:nvSpPr>
        <p:spPr>
          <a:xfrm flipH="1">
            <a:off x="615950" y="1195070"/>
            <a:ext cx="2103755" cy="527050"/>
          </a:xfrm>
          <a:prstGeom prst="rect">
            <a:avLst/>
          </a:prstGeom>
          <a:noFill/>
          <a:ln>
            <a:noFill/>
          </a:ln>
        </p:spPr>
        <p:txBody>
          <a:bodyPr spcFirstLastPara="1" wrap="square" lIns="91425" tIns="91425" rIns="91425" bIns="91425" anchor="ctr" anchorCtr="0">
            <a:noAutofit/>
          </a:bodyPr>
          <a:p>
            <a:pPr marL="0" lvl="0" indent="0" algn="ctr" rtl="0">
              <a:spcBef>
                <a:spcPts val="0"/>
              </a:spcBef>
              <a:spcAft>
                <a:spcPts val="0"/>
              </a:spcAft>
              <a:buClr>
                <a:srgbClr val="000000"/>
              </a:buClr>
              <a:buSzPts val="1100"/>
              <a:buFont typeface="Arial" panose="020B0604020202020204"/>
              <a:buNone/>
            </a:pPr>
            <a:r>
              <a:rPr lang="el-GR" altLang="el-GR">
                <a:solidFill>
                  <a:schemeClr val="tx1"/>
                </a:solidFill>
                <a:latin typeface="Arial" panose="020B0604020202020204" pitchFamily="34" charset="0"/>
                <a:ea typeface="Roboto" panose="02000000000000000000"/>
                <a:cs typeface="Arial" panose="020B0604020202020204" pitchFamily="34" charset="0"/>
                <a:sym typeface="Roboto" panose="02000000000000000000"/>
              </a:rPr>
              <a:t>Συμπεράσματα</a:t>
            </a:r>
            <a:endParaRPr lang="el-GR" altLang="el-GR">
              <a:solidFill>
                <a:schemeClr val="tx1"/>
              </a:solidFill>
              <a:latin typeface="Arial" panose="020B0604020202020204" pitchFamily="34" charset="0"/>
              <a:ea typeface="Roboto" panose="02000000000000000000"/>
              <a:cs typeface="Arial" panose="020B0604020202020204" pitchFamily="34" charset="0"/>
              <a:sym typeface="Roboto" panose="02000000000000000000"/>
            </a:endParaRPr>
          </a:p>
        </p:txBody>
      </p:sp>
      <p:sp>
        <p:nvSpPr>
          <p:cNvPr id="2" name="Google Shape;721;p15"/>
          <p:cNvSpPr txBox="1"/>
          <p:nvPr/>
        </p:nvSpPr>
        <p:spPr>
          <a:xfrm flipH="1">
            <a:off x="5481955" y="1204595"/>
            <a:ext cx="2103755" cy="527050"/>
          </a:xfrm>
          <a:prstGeom prst="rect">
            <a:avLst/>
          </a:prstGeom>
          <a:noFill/>
          <a:ln>
            <a:noFill/>
          </a:ln>
        </p:spPr>
        <p:txBody>
          <a:bodyPr spcFirstLastPara="1" wrap="square" lIns="91425" tIns="91425" rIns="91425" bIns="91425" anchor="ctr" anchorCtr="0">
            <a:noAutofit/>
          </a:bodyPr>
          <a:p>
            <a:pPr marL="0" lvl="0" indent="0" algn="ctr" rtl="0">
              <a:spcBef>
                <a:spcPts val="0"/>
              </a:spcBef>
              <a:spcAft>
                <a:spcPts val="0"/>
              </a:spcAft>
              <a:buClr>
                <a:srgbClr val="000000"/>
              </a:buClr>
              <a:buSzPts val="1100"/>
              <a:buFont typeface="Arial" panose="020B0604020202020204"/>
              <a:buNone/>
            </a:pPr>
            <a:r>
              <a:rPr lang="el-GR" altLang="el-GR">
                <a:solidFill>
                  <a:srgbClr val="000000"/>
                </a:solidFill>
                <a:latin typeface="Arial" panose="020B0604020202020204" pitchFamily="34" charset="0"/>
                <a:ea typeface="Roboto" panose="02000000000000000000"/>
                <a:cs typeface="Arial" panose="020B0604020202020204" pitchFamily="34" charset="0"/>
                <a:sym typeface="Roboto" panose="02000000000000000000"/>
              </a:rPr>
              <a:t>Μελλοντικές Προτάσεις</a:t>
            </a:r>
            <a:endParaRPr lang="el-GR" altLang="el-GR">
              <a:solidFill>
                <a:srgbClr val="000000"/>
              </a:solidFill>
              <a:latin typeface="Arial" panose="020B0604020202020204" pitchFamily="34" charset="0"/>
              <a:ea typeface="Roboto" panose="02000000000000000000"/>
              <a:cs typeface="Arial" panose="020B0604020202020204" pitchFamily="34" charset="0"/>
              <a:sym typeface="Roboto" panose="02000000000000000000"/>
            </a:endParaRPr>
          </a:p>
        </p:txBody>
      </p:sp>
      <p:sp>
        <p:nvSpPr>
          <p:cNvPr id="862" name="Google Shape;862;p16"/>
          <p:cNvSpPr txBox="1"/>
          <p:nvPr/>
        </p:nvSpPr>
        <p:spPr>
          <a:xfrm flipH="1">
            <a:off x="5165090" y="1882775"/>
            <a:ext cx="3195320" cy="2471420"/>
          </a:xfrm>
          <a:prstGeom prst="rect">
            <a:avLst/>
          </a:prstGeom>
          <a:noFill/>
          <a:ln>
            <a:noFill/>
          </a:ln>
        </p:spPr>
        <p:txBody>
          <a:bodyPr spcFirstLastPara="1" wrap="square" lIns="91425" tIns="91425" rIns="91425" bIns="91425" anchor="ctr" anchorCtr="0">
            <a:noAutofit/>
          </a:bodyPr>
          <a:p>
            <a:pPr marL="0" lvl="0" indent="0" algn="l" rtl="0">
              <a:spcBef>
                <a:spcPts val="0"/>
              </a:spcBef>
              <a:spcAft>
                <a:spcPts val="0"/>
              </a:spcAft>
              <a:buClr>
                <a:srgbClr val="000000"/>
              </a:buClr>
              <a:buSzPts val="1100"/>
              <a:buFont typeface="Arial" panose="020B0604020202020204"/>
              <a:buNone/>
            </a:pPr>
            <a:endParaRPr lang="el-GR" sz="1200">
              <a:solidFill>
                <a:srgbClr val="000000"/>
              </a:solidFill>
              <a:latin typeface="Roboto" panose="02000000000000000000"/>
              <a:ea typeface="Roboto" panose="02000000000000000000"/>
              <a:cs typeface="Roboto" panose="02000000000000000000"/>
              <a:sym typeface="Roboto" panose="02000000000000000000"/>
            </a:endParaRPr>
          </a:p>
          <a:p>
            <a:pPr marL="171450" lvl="0" indent="-171450" algn="l" rtl="0">
              <a:spcBef>
                <a:spcPts val="0"/>
              </a:spcBef>
              <a:spcAft>
                <a:spcPts val="0"/>
              </a:spcAft>
              <a:buClr>
                <a:srgbClr val="000000"/>
              </a:buClr>
              <a:buSzPts val="1100"/>
              <a:buFont typeface="Wingdings" panose="05000000000000000000" charset="0"/>
              <a:buChar char="§"/>
            </a:pPr>
            <a:r>
              <a:rPr lang="el-GR" sz="1200">
                <a:solidFill>
                  <a:srgbClr val="000000"/>
                </a:solidFill>
                <a:latin typeface="Arial" panose="020B0604020202020204" pitchFamily="34" charset="0"/>
                <a:ea typeface="Roboto" panose="02000000000000000000"/>
                <a:cs typeface="Arial" panose="020B0604020202020204" pitchFamily="34" charset="0"/>
                <a:sym typeface="Roboto" panose="02000000000000000000"/>
              </a:rPr>
              <a:t>Ενσωμάτωση πολλαπλών στόχων.</a:t>
            </a:r>
            <a:endParaRPr lang="el-GR" sz="1200">
              <a:solidFill>
                <a:srgbClr val="000000"/>
              </a:solidFill>
              <a:latin typeface="Arial" panose="020B0604020202020204" pitchFamily="34" charset="0"/>
              <a:ea typeface="Roboto" panose="02000000000000000000"/>
              <a:cs typeface="Arial" panose="020B0604020202020204" pitchFamily="34" charset="0"/>
              <a:sym typeface="Roboto" panose="02000000000000000000"/>
            </a:endParaRPr>
          </a:p>
          <a:p>
            <a:pPr marL="171450" lvl="0" indent="-171450" algn="l" rtl="0">
              <a:spcBef>
                <a:spcPts val="0"/>
              </a:spcBef>
              <a:spcAft>
                <a:spcPts val="0"/>
              </a:spcAft>
              <a:buClr>
                <a:srgbClr val="000000"/>
              </a:buClr>
              <a:buSzPts val="1100"/>
              <a:buFont typeface="Wingdings" panose="05000000000000000000" charset="0"/>
              <a:buChar char="§"/>
            </a:pPr>
            <a:endParaRPr lang="el-GR" sz="1200">
              <a:solidFill>
                <a:srgbClr val="000000"/>
              </a:solidFill>
              <a:latin typeface="Arial" panose="020B0604020202020204" pitchFamily="34" charset="0"/>
              <a:ea typeface="Roboto" panose="02000000000000000000"/>
              <a:cs typeface="Arial" panose="020B0604020202020204" pitchFamily="34" charset="0"/>
              <a:sym typeface="Roboto" panose="02000000000000000000"/>
            </a:endParaRPr>
          </a:p>
          <a:p>
            <a:pPr marL="171450" lvl="0" indent="-171450" algn="l" rtl="0">
              <a:spcBef>
                <a:spcPts val="0"/>
              </a:spcBef>
              <a:spcAft>
                <a:spcPts val="0"/>
              </a:spcAft>
              <a:buClr>
                <a:srgbClr val="000000"/>
              </a:buClr>
              <a:buSzPts val="1100"/>
              <a:buFont typeface="Wingdings" panose="05000000000000000000" charset="0"/>
              <a:buChar char="§"/>
            </a:pPr>
            <a:r>
              <a:rPr lang="el-GR" sz="1200">
                <a:solidFill>
                  <a:srgbClr val="000000"/>
                </a:solidFill>
                <a:latin typeface="Arial" panose="020B0604020202020204" pitchFamily="34" charset="0"/>
                <a:ea typeface="Roboto" panose="02000000000000000000"/>
                <a:cs typeface="Arial" panose="020B0604020202020204" pitchFamily="34" charset="0"/>
                <a:sym typeface="Roboto" panose="02000000000000000000"/>
              </a:rPr>
              <a:t>Εφαρμογή ανάλυσης χωροθέτησης σε άλλες μη επείγουσες εγκαταστάσεις υγείας.</a:t>
            </a:r>
            <a:endParaRPr lang="el-GR" sz="1200">
              <a:solidFill>
                <a:srgbClr val="000000"/>
              </a:solidFill>
              <a:latin typeface="Arial" panose="020B0604020202020204" pitchFamily="34" charset="0"/>
              <a:ea typeface="Roboto" panose="02000000000000000000"/>
              <a:cs typeface="Arial" panose="020B0604020202020204" pitchFamily="34" charset="0"/>
              <a:sym typeface="Roboto" panose="02000000000000000000"/>
            </a:endParaRPr>
          </a:p>
          <a:p>
            <a:pPr marL="171450" lvl="0" indent="-171450" algn="l" rtl="0">
              <a:spcBef>
                <a:spcPts val="0"/>
              </a:spcBef>
              <a:spcAft>
                <a:spcPts val="0"/>
              </a:spcAft>
              <a:buClr>
                <a:srgbClr val="000000"/>
              </a:buClr>
              <a:buSzPts val="1100"/>
              <a:buFont typeface="Wingdings" panose="05000000000000000000" charset="0"/>
              <a:buChar char="§"/>
            </a:pPr>
            <a:endParaRPr lang="el-GR" sz="1200">
              <a:solidFill>
                <a:srgbClr val="000000"/>
              </a:solidFill>
              <a:latin typeface="Arial" panose="020B0604020202020204" pitchFamily="34" charset="0"/>
              <a:ea typeface="Roboto" panose="02000000000000000000"/>
              <a:cs typeface="Arial" panose="020B0604020202020204" pitchFamily="34" charset="0"/>
              <a:sym typeface="Roboto" panose="02000000000000000000"/>
            </a:endParaRPr>
          </a:p>
          <a:p>
            <a:pPr marL="171450" lvl="0" indent="-171450" algn="l" rtl="0">
              <a:spcBef>
                <a:spcPts val="0"/>
              </a:spcBef>
              <a:spcAft>
                <a:spcPts val="0"/>
              </a:spcAft>
              <a:buClr>
                <a:srgbClr val="000000"/>
              </a:buClr>
              <a:buSzPts val="1100"/>
              <a:buFont typeface="Wingdings" panose="05000000000000000000" charset="0"/>
              <a:buChar char="§"/>
            </a:pPr>
            <a:r>
              <a:rPr lang="el-GR" sz="1200">
                <a:solidFill>
                  <a:srgbClr val="000000"/>
                </a:solidFill>
                <a:latin typeface="Arial" panose="020B0604020202020204" pitchFamily="34" charset="0"/>
                <a:ea typeface="Roboto" panose="02000000000000000000"/>
                <a:cs typeface="Arial" panose="020B0604020202020204" pitchFamily="34" charset="0"/>
                <a:sym typeface="Roboto" panose="02000000000000000000"/>
              </a:rPr>
              <a:t>Εφαρμογή της ανάλυσης χωροθέτησης για αποτελεσματικότερη διαχείρηση πόρων και ιατρικών υπηρεσιών.</a:t>
            </a:r>
            <a:endParaRPr lang="el-GR" sz="1200">
              <a:solidFill>
                <a:srgbClr val="000000"/>
              </a:solidFill>
              <a:latin typeface="Arial" panose="020B0604020202020204" pitchFamily="34" charset="0"/>
              <a:ea typeface="Roboto" panose="02000000000000000000"/>
              <a:cs typeface="Arial" panose="020B0604020202020204" pitchFamily="34" charset="0"/>
              <a:sym typeface="Roboto" panose="02000000000000000000"/>
            </a:endParaRPr>
          </a:p>
          <a:p>
            <a:pPr marL="0" lvl="0" indent="0" algn="l" rtl="0">
              <a:spcBef>
                <a:spcPts val="0"/>
              </a:spcBef>
              <a:spcAft>
                <a:spcPts val="0"/>
              </a:spcAft>
              <a:buClr>
                <a:srgbClr val="000000"/>
              </a:buClr>
              <a:buSzPts val="1100"/>
              <a:buFont typeface="Wingdings" panose="05000000000000000000" charset="0"/>
              <a:buNone/>
            </a:pPr>
            <a:r>
              <a:rPr lang="el-GR" sz="1200">
                <a:solidFill>
                  <a:srgbClr val="000000"/>
                </a:solidFill>
                <a:latin typeface="Arial" panose="020B0604020202020204" pitchFamily="34" charset="0"/>
                <a:ea typeface="Roboto" panose="02000000000000000000"/>
                <a:cs typeface="Arial" panose="020B0604020202020204" pitchFamily="34" charset="0"/>
                <a:sym typeface="Roboto" panose="02000000000000000000"/>
              </a:rPr>
              <a:t> </a:t>
            </a:r>
            <a:endParaRPr lang="el-GR" sz="1200">
              <a:solidFill>
                <a:srgbClr val="000000"/>
              </a:solidFill>
              <a:latin typeface="Arial" panose="020B0604020202020204" pitchFamily="34" charset="0"/>
              <a:ea typeface="Roboto" panose="02000000000000000000"/>
              <a:cs typeface="Arial" panose="020B0604020202020204" pitchFamily="34" charset="0"/>
              <a:sym typeface="Roboto" panose="02000000000000000000"/>
            </a:endParaRPr>
          </a:p>
          <a:p>
            <a:pPr marL="171450" lvl="0" indent="-171450" algn="l" rtl="0">
              <a:spcBef>
                <a:spcPts val="0"/>
              </a:spcBef>
              <a:spcAft>
                <a:spcPts val="0"/>
              </a:spcAft>
              <a:buClr>
                <a:srgbClr val="000000"/>
              </a:buClr>
              <a:buSzPts val="1100"/>
              <a:buFont typeface="Wingdings" panose="05000000000000000000" charset="0"/>
              <a:buChar char="§"/>
            </a:pPr>
            <a:endParaRPr lang="el-GR" sz="1200">
              <a:solidFill>
                <a:srgbClr val="000000"/>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Clr>
                <a:srgbClr val="000000"/>
              </a:buClr>
              <a:buSzPts val="1100"/>
              <a:buFont typeface="Arial" panose="020B0604020202020204"/>
              <a:buNone/>
            </a:pPr>
            <a:endParaRPr lang="el-GR" sz="1200">
              <a:solidFill>
                <a:srgbClr val="000000"/>
              </a:solidFill>
              <a:latin typeface="Roboto" panose="02000000000000000000"/>
              <a:ea typeface="Roboto" panose="02000000000000000000"/>
              <a:cs typeface="Roboto" panose="02000000000000000000"/>
              <a:sym typeface="Roboto" panose="02000000000000000000"/>
            </a:endParaRPr>
          </a:p>
        </p:txBody>
      </p:sp>
      <p:sp>
        <p:nvSpPr>
          <p:cNvPr id="3" name="Google Shape;862;p16"/>
          <p:cNvSpPr txBox="1"/>
          <p:nvPr/>
        </p:nvSpPr>
        <p:spPr>
          <a:xfrm flipH="1">
            <a:off x="615950" y="2045335"/>
            <a:ext cx="3195320" cy="2471420"/>
          </a:xfrm>
          <a:prstGeom prst="rect">
            <a:avLst/>
          </a:prstGeom>
          <a:noFill/>
          <a:ln>
            <a:noFill/>
          </a:ln>
        </p:spPr>
        <p:txBody>
          <a:bodyPr spcFirstLastPara="1" wrap="square" lIns="91425" tIns="91425" rIns="91425" bIns="91425" anchor="ctr" anchorCtr="0">
            <a:noAutofit/>
          </a:bodyPr>
          <a:p>
            <a:pPr marL="0" lvl="0" indent="0" algn="l" rtl="0">
              <a:spcBef>
                <a:spcPts val="0"/>
              </a:spcBef>
              <a:spcAft>
                <a:spcPts val="0"/>
              </a:spcAft>
              <a:buClr>
                <a:srgbClr val="000000"/>
              </a:buClr>
              <a:buSzPts val="1100"/>
              <a:buFont typeface="Arial" panose="020B0604020202020204"/>
              <a:buNone/>
            </a:pPr>
            <a:endParaRPr lang="el-GR" sz="1200">
              <a:solidFill>
                <a:srgbClr val="000000"/>
              </a:solidFill>
              <a:latin typeface="Roboto" panose="02000000000000000000"/>
              <a:ea typeface="Roboto" panose="02000000000000000000"/>
              <a:cs typeface="Roboto" panose="02000000000000000000"/>
              <a:sym typeface="Roboto" panose="02000000000000000000"/>
            </a:endParaRPr>
          </a:p>
          <a:p>
            <a:pPr marL="171450" lvl="0" indent="-171450" algn="l" rtl="0">
              <a:spcBef>
                <a:spcPts val="0"/>
              </a:spcBef>
              <a:spcAft>
                <a:spcPts val="0"/>
              </a:spcAft>
              <a:buClr>
                <a:srgbClr val="000000"/>
              </a:buClr>
              <a:buSzPts val="1100"/>
              <a:buFont typeface="Wingdings" panose="05000000000000000000" charset="0"/>
              <a:buChar char="§"/>
            </a:pPr>
            <a:r>
              <a:rPr lang="el-GR" sz="1200">
                <a:solidFill>
                  <a:srgbClr val="000000"/>
                </a:solidFill>
                <a:latin typeface="Arial" panose="020B0604020202020204" pitchFamily="34" charset="0"/>
                <a:ea typeface="Roboto" panose="02000000000000000000"/>
                <a:cs typeface="Arial" panose="020B0604020202020204" pitchFamily="34" charset="0"/>
                <a:sym typeface="Roboto" panose="02000000000000000000"/>
              </a:rPr>
              <a:t>Με βάση την πυκνότητα κατανομής των ηλικιωμένων και των υφιστάμενων δομών υγείας ανά περιοχή, περισσότερη ανάγκη σε ιατρικές υπηρεσίες έχουν η Ήπειρος, η Αιτωλοακαρνανία και η Μεσσήνη.  </a:t>
            </a:r>
            <a:endParaRPr lang="el-GR" sz="1200">
              <a:solidFill>
                <a:srgbClr val="000000"/>
              </a:solidFill>
              <a:latin typeface="Arial" panose="020B0604020202020204" pitchFamily="34" charset="0"/>
              <a:ea typeface="Roboto" panose="02000000000000000000"/>
              <a:cs typeface="Arial" panose="020B0604020202020204" pitchFamily="34" charset="0"/>
              <a:sym typeface="Roboto" panose="02000000000000000000"/>
            </a:endParaRPr>
          </a:p>
          <a:p>
            <a:pPr marL="0" lvl="0" indent="0" algn="l" rtl="0">
              <a:spcBef>
                <a:spcPts val="0"/>
              </a:spcBef>
              <a:spcAft>
                <a:spcPts val="0"/>
              </a:spcAft>
              <a:buClr>
                <a:srgbClr val="000000"/>
              </a:buClr>
              <a:buSzPts val="1100"/>
              <a:buFont typeface="Wingdings" panose="05000000000000000000" charset="0"/>
              <a:buNone/>
            </a:pPr>
            <a:endParaRPr lang="el-GR" sz="1200">
              <a:solidFill>
                <a:srgbClr val="000000"/>
              </a:solidFill>
              <a:latin typeface="Arial" panose="020B0604020202020204" pitchFamily="34" charset="0"/>
              <a:ea typeface="Roboto" panose="02000000000000000000"/>
              <a:cs typeface="Arial" panose="020B0604020202020204" pitchFamily="34" charset="0"/>
              <a:sym typeface="Roboto" panose="02000000000000000000"/>
            </a:endParaRPr>
          </a:p>
          <a:p>
            <a:pPr marL="171450" lvl="0" indent="-171450" algn="l" rtl="0">
              <a:spcBef>
                <a:spcPts val="0"/>
              </a:spcBef>
              <a:spcAft>
                <a:spcPts val="0"/>
              </a:spcAft>
              <a:buClr>
                <a:srgbClr val="000000"/>
              </a:buClr>
              <a:buSzPts val="1100"/>
              <a:buFont typeface="Wingdings" panose="05000000000000000000" charset="0"/>
              <a:buChar char="§"/>
            </a:pPr>
            <a:r>
              <a:rPr lang="el-GR" sz="1200">
                <a:latin typeface="Arial" panose="020B0604020202020204" pitchFamily="34" charset="0"/>
                <a:ea typeface="Roboto" panose="02000000000000000000"/>
                <a:cs typeface="Arial" panose="020B0604020202020204" pitchFamily="34" charset="0"/>
                <a:sym typeface="Roboto" panose="02000000000000000000"/>
              </a:rPr>
              <a:t>Η παράμετρος της ζήτησης δεν παίζει καθοριστικό ρόλο στην λήψη της τελικής απόφασης, λόγω της σχετικής ομοιομορφίας των δεδομένων που λήφθηκαν υπόψη για τον υπολογισμό της ζήτησης.</a:t>
            </a:r>
            <a:endParaRPr lang="el-GR" sz="1200">
              <a:solidFill>
                <a:srgbClr val="000000"/>
              </a:solidFill>
              <a:latin typeface="Arial" panose="020B0604020202020204" pitchFamily="34" charset="0"/>
              <a:ea typeface="Roboto" panose="02000000000000000000"/>
              <a:cs typeface="Arial" panose="020B0604020202020204" pitchFamily="34" charset="0"/>
              <a:sym typeface="Roboto" panose="02000000000000000000"/>
            </a:endParaRPr>
          </a:p>
          <a:p>
            <a:pPr marL="171450" lvl="0" indent="-171450" algn="l" rtl="0">
              <a:spcBef>
                <a:spcPts val="0"/>
              </a:spcBef>
              <a:spcAft>
                <a:spcPts val="0"/>
              </a:spcAft>
              <a:buClr>
                <a:srgbClr val="000000"/>
              </a:buClr>
              <a:buSzPts val="1100"/>
              <a:buFont typeface="Wingdings" panose="05000000000000000000" charset="0"/>
              <a:buChar char="§"/>
            </a:pPr>
            <a:endParaRPr lang="el-GR" sz="1200">
              <a:solidFill>
                <a:srgbClr val="000000"/>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Clr>
                <a:srgbClr val="000000"/>
              </a:buClr>
              <a:buSzPts val="1100"/>
              <a:buFont typeface="Arial" panose="020B0604020202020204"/>
              <a:buNone/>
            </a:pPr>
            <a:endParaRPr lang="el-GR" sz="1200">
              <a:solidFill>
                <a:srgbClr val="000000"/>
              </a:solidFill>
              <a:latin typeface="Roboto" panose="02000000000000000000"/>
              <a:ea typeface="Roboto" panose="02000000000000000000"/>
              <a:cs typeface="Roboto" panose="02000000000000000000"/>
              <a:sym typeface="Roboto" panose="02000000000000000000"/>
            </a:endParaRPr>
          </a:p>
        </p:txBody>
      </p:sp>
      <p:grpSp>
        <p:nvGrpSpPr>
          <p:cNvPr id="7829" name="Google Shape;7829;p64"/>
          <p:cNvGrpSpPr/>
          <p:nvPr/>
        </p:nvGrpSpPr>
        <p:grpSpPr>
          <a:xfrm rot="240000">
            <a:off x="559435" y="1249680"/>
            <a:ext cx="293370" cy="294640"/>
            <a:chOff x="-37385100" y="3949908"/>
            <a:chExt cx="321350" cy="318225"/>
          </a:xfrm>
        </p:grpSpPr>
        <p:sp>
          <p:nvSpPr>
            <p:cNvPr id="7830" name="Google Shape;7830;p6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accent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7831" name="Google Shape;7831;p6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accent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8470" name="Google Shape;8470;p54"/>
          <p:cNvGrpSpPr/>
          <p:nvPr/>
        </p:nvGrpSpPr>
        <p:grpSpPr>
          <a:xfrm>
            <a:off x="4961112" y="1245548"/>
            <a:ext cx="334038" cy="334010"/>
            <a:chOff x="-25094250" y="3547050"/>
            <a:chExt cx="295400" cy="295375"/>
          </a:xfrm>
          <a:solidFill>
            <a:schemeClr val="accent4"/>
          </a:solidFill>
        </p:grpSpPr>
        <p:sp>
          <p:nvSpPr>
            <p:cNvPr id="8471" name="Google Shape;8471;p5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472" name="Google Shape;8472;p5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473" name="Google Shape;8473;p5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474" name="Google Shape;8474;p5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475" name="Google Shape;8475;p5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97" name="Google Shape;797;p43"/>
          <p:cNvGrpSpPr/>
          <p:nvPr/>
        </p:nvGrpSpPr>
        <p:grpSpPr>
          <a:xfrm>
            <a:off x="246380" y="172085"/>
            <a:ext cx="8686165" cy="4888865"/>
            <a:chOff x="233350" y="949250"/>
            <a:chExt cx="7137300" cy="3802300"/>
          </a:xfrm>
        </p:grpSpPr>
        <p:sp>
          <p:nvSpPr>
            <p:cNvPr id="798" name="Google Shape;798;p43"/>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9525" cap="flat"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799" name="Google Shape;799;p43"/>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cap="flat"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00" name="Google Shape;800;p43"/>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cap="flat"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01" name="Google Shape;801;p43"/>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cap="flat"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02" name="Google Shape;802;p43"/>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cap="flat"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03" name="Google Shape;803;p43"/>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cap="flat"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04" name="Google Shape;804;p43"/>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cap="flat"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05" name="Google Shape;805;p43"/>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cap="flat"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06" name="Google Shape;806;p43"/>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9525" cap="flat"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07" name="Google Shape;807;p43"/>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cap="flat"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08" name="Google Shape;808;p43"/>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cap="flat"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09" name="Google Shape;809;p43"/>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cap="flat"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10" name="Google Shape;810;p43"/>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cap="flat"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11" name="Google Shape;811;p43"/>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cap="flat"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12" name="Google Shape;812;p43"/>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cap="flat"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13" name="Google Shape;813;p43"/>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cap="flat"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14" name="Google Shape;814;p43"/>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cap="flat"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15" name="Google Shape;815;p43"/>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cap="flat"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16" name="Google Shape;816;p43"/>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cap="flat"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17" name="Google Shape;817;p43"/>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cap="flat"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18" name="Google Shape;818;p43"/>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cap="flat"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19" name="Google Shape;819;p43"/>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cap="flat"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20" name="Google Shape;820;p43"/>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cap="flat"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21" name="Google Shape;821;p43"/>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cap="flat"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22" name="Google Shape;822;p43"/>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9525" cap="flat"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23" name="Google Shape;823;p43"/>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cap="flat"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24" name="Google Shape;824;p43"/>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cap="flat"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25" name="Google Shape;825;p43"/>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cap="flat"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26" name="Google Shape;826;p43"/>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cap="flat"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27" name="Google Shape;827;p43"/>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cap="flat"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28" name="Google Shape;828;p43"/>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cap="flat"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29" name="Google Shape;829;p43"/>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9525" cap="flat"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30" name="Google Shape;830;p43"/>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cap="flat"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31" name="Google Shape;831;p43"/>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cap="flat"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32" name="Google Shape;832;p43"/>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cap="flat"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33" name="Google Shape;833;p43"/>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cap="flat"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34" name="Google Shape;834;p43"/>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cap="flat"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35" name="Google Shape;835;p43"/>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cap="flat"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36" name="Google Shape;836;p43"/>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cap="flat"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37" name="Google Shape;837;p43"/>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cap="flat"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38" name="Google Shape;838;p43"/>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cap="flat"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39" name="Google Shape;839;p43"/>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cap="flat"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40" name="Google Shape;840;p43"/>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cap="flat"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41" name="Google Shape;841;p43"/>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cap="flat"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42" name="Google Shape;842;p43"/>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cap="flat"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43" name="Google Shape;843;p43"/>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cap="flat"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44" name="Google Shape;844;p43"/>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cap="flat"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45" name="Google Shape;845;p43"/>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cap="flat"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46" name="Google Shape;846;p43"/>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cap="flat"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47" name="Google Shape;847;p43"/>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cap="flat"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48" name="Google Shape;848;p43"/>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cap="flat"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709" name="Google Shape;709;p15"/>
          <p:cNvSpPr txBox="1"/>
          <p:nvPr>
            <p:ph type="title"/>
          </p:nvPr>
        </p:nvSpPr>
        <p:spPr>
          <a:xfrm>
            <a:off x="363855" y="1572260"/>
            <a:ext cx="8134350" cy="989965"/>
          </a:xfrm>
          <a:prstGeom prst="rect">
            <a:avLst/>
          </a:prstGeom>
        </p:spPr>
        <p:txBody>
          <a:bodyPr spcFirstLastPara="1" wrap="square" lIns="91425" tIns="91425" rIns="91425" bIns="91425" anchor="ctr" anchorCtr="0">
            <a:noAutofit/>
          </a:bodyPr>
          <a:p>
            <a:pPr marL="0" lvl="0" indent="0" algn="ctr" rtl="0">
              <a:spcBef>
                <a:spcPts val="0"/>
              </a:spcBef>
              <a:spcAft>
                <a:spcPts val="0"/>
              </a:spcAft>
              <a:buNone/>
            </a:pPr>
            <a:r>
              <a:rPr lang="el-GR" sz="2400">
                <a:latin typeface="Arial" panose="020B0604020202020204" pitchFamily="34" charset="0"/>
                <a:cs typeface="Arial" panose="020B0604020202020204" pitchFamily="34" charset="0"/>
              </a:rPr>
              <a:t>Σας ευχαριστώ πολυ!</a:t>
            </a:r>
            <a:br>
              <a:rPr lang="el-GR" sz="2400">
                <a:latin typeface="Arial" panose="020B0604020202020204" pitchFamily="34" charset="0"/>
                <a:cs typeface="Arial" panose="020B0604020202020204" pitchFamily="34" charset="0"/>
              </a:rPr>
            </a:br>
            <a:br>
              <a:rPr lang="el-GR" sz="2400">
                <a:latin typeface="Arial" panose="020B0604020202020204" pitchFamily="34" charset="0"/>
                <a:cs typeface="Arial" panose="020B0604020202020204" pitchFamily="34" charset="0"/>
              </a:rPr>
            </a:br>
            <a:r>
              <a:rPr lang="en-US" altLang="el-GR" sz="1400">
                <a:latin typeface="Arial" panose="020B0604020202020204" pitchFamily="34" charset="0"/>
                <a:cs typeface="Arial" panose="020B0604020202020204" pitchFamily="34" charset="0"/>
              </a:rPr>
              <a:t>E</a:t>
            </a:r>
            <a:r>
              <a:rPr lang="el-GR" sz="1400">
                <a:latin typeface="Arial" panose="020B0604020202020204" pitchFamily="34" charset="0"/>
                <a:cs typeface="Arial" panose="020B0604020202020204" pitchFamily="34" charset="0"/>
              </a:rPr>
              <a:t>ρωτήσεις</a:t>
            </a:r>
            <a:r>
              <a:rPr lang="en-US" sz="1400">
                <a:latin typeface="Arial" panose="020B0604020202020204" pitchFamily="34" charset="0"/>
                <a:cs typeface="Arial" panose="020B0604020202020204" pitchFamily="34" charset="0"/>
              </a:rPr>
              <a:t>;</a:t>
            </a:r>
            <a:endParaRPr lang="en-US" sz="1400">
              <a:latin typeface="Arial" panose="020B0604020202020204" pitchFamily="34" charset="0"/>
              <a:cs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3722" name="Shape 3722"/>
        <p:cNvGrpSpPr/>
        <p:nvPr/>
      </p:nvGrpSpPr>
      <p:grpSpPr>
        <a:xfrm>
          <a:off x="0" y="0"/>
          <a:ext cx="0" cy="0"/>
          <a:chOff x="0" y="0"/>
          <a:chExt cx="0" cy="0"/>
        </a:xfrm>
      </p:grpSpPr>
      <p:sp>
        <p:nvSpPr>
          <p:cNvPr id="3723" name="Google Shape;3723;p43"/>
          <p:cNvSpPr txBox="1"/>
          <p:nvPr/>
        </p:nvSpPr>
        <p:spPr>
          <a:xfrm>
            <a:off x="1068100" y="536526"/>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Instructions for use</a:t>
            </a:r>
            <a:endParaRPr sz="2400">
              <a:solidFill>
                <a:srgbClr val="FFFFFF"/>
              </a:solidFill>
            </a:endParaRPr>
          </a:p>
        </p:txBody>
      </p:sp>
      <p:sp>
        <p:nvSpPr>
          <p:cNvPr id="3724" name="Google Shape;3724;p43"/>
          <p:cNvSpPr txBox="1"/>
          <p:nvPr/>
        </p:nvSpPr>
        <p:spPr>
          <a:xfrm>
            <a:off x="1132925" y="1087200"/>
            <a:ext cx="7047300" cy="2881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GB" sz="1200">
                <a:solidFill>
                  <a:srgbClr val="FFFFFF"/>
                </a:solidFill>
              </a:rPr>
              <a:t>In order to use this template, you must credit </a:t>
            </a:r>
            <a:r>
              <a:rPr lang="en-GB" sz="1100" b="1" u="sng">
                <a:solidFill>
                  <a:srgbClr val="869FB2"/>
                </a:solidFill>
              </a:rPr>
              <a:t>S</a:t>
            </a:r>
            <a:r>
              <a:rPr lang="en-GB" sz="1200" b="1" u="sng">
                <a:solidFill>
                  <a:srgbClr val="869FB2"/>
                </a:solidFill>
                <a:hlinkClick r:id="rId1"/>
              </a:rPr>
              <a:t>lidesgo</a:t>
            </a:r>
            <a:r>
              <a:rPr lang="en-GB" sz="1200">
                <a:solidFill>
                  <a:srgbClr val="435D74"/>
                </a:solidFill>
              </a:rPr>
              <a:t> </a:t>
            </a:r>
            <a:r>
              <a:rPr lang="en-GB" sz="1200">
                <a:solidFill>
                  <a:srgbClr val="FFFFFF"/>
                </a:solidFill>
              </a:rPr>
              <a:t>and</a:t>
            </a:r>
            <a:r>
              <a:rPr lang="en-GB" sz="1200">
                <a:solidFill>
                  <a:srgbClr val="435D74"/>
                </a:solidFill>
              </a:rPr>
              <a:t> </a:t>
            </a:r>
            <a:r>
              <a:rPr lang="en-GB" sz="1200" b="1" u="sng">
                <a:solidFill>
                  <a:srgbClr val="869FB2"/>
                </a:solidFill>
                <a:hlinkClick r:id="rId2"/>
              </a:rPr>
              <a:t>Freepik</a:t>
            </a:r>
            <a:r>
              <a:rPr lang="en-GB" sz="1200">
                <a:solidFill>
                  <a:srgbClr val="435D74"/>
                </a:solidFill>
              </a:rPr>
              <a:t> </a:t>
            </a:r>
            <a:r>
              <a:rPr lang="en-GB" sz="1200">
                <a:solidFill>
                  <a:srgbClr val="FFFFFF"/>
                </a:solidFill>
              </a:rPr>
              <a:t>in your final presentation and include links to both websites.</a:t>
            </a:r>
            <a:endParaRPr sz="1200">
              <a:solidFill>
                <a:srgbClr val="FFFFFF"/>
              </a:solidFill>
            </a:endParaRPr>
          </a:p>
          <a:p>
            <a:pPr marL="0" lvl="0" indent="0" algn="l" rtl="0">
              <a:lnSpc>
                <a:spcPct val="115000"/>
              </a:lnSpc>
              <a:spcBef>
                <a:spcPts val="1400"/>
              </a:spcBef>
              <a:spcAft>
                <a:spcPts val="0"/>
              </a:spcAft>
              <a:buNone/>
            </a:pPr>
            <a:r>
              <a:rPr lang="en-GB" sz="1100" b="1">
                <a:solidFill>
                  <a:srgbClr val="869FB2"/>
                </a:solidFill>
              </a:rPr>
              <a:t>You are allowed to:</a:t>
            </a:r>
            <a:endParaRPr sz="1100" b="1">
              <a:solidFill>
                <a:srgbClr val="869FB2"/>
              </a:solidFill>
            </a:endParaRPr>
          </a:p>
          <a:p>
            <a:pPr marL="0" lvl="0" indent="0" algn="l" rtl="0">
              <a:lnSpc>
                <a:spcPct val="115000"/>
              </a:lnSpc>
              <a:spcBef>
                <a:spcPts val="400"/>
              </a:spcBef>
              <a:spcAft>
                <a:spcPts val="0"/>
              </a:spcAft>
              <a:buNone/>
            </a:pPr>
            <a:r>
              <a:rPr lang="en-GB" sz="1100">
                <a:solidFill>
                  <a:srgbClr val="FFFFFF"/>
                </a:solidFill>
              </a:rPr>
              <a:t>- Modify this template.</a:t>
            </a:r>
            <a:endParaRPr sz="1100">
              <a:solidFill>
                <a:srgbClr val="FFFFFF"/>
              </a:solidFill>
            </a:endParaRPr>
          </a:p>
          <a:p>
            <a:pPr marL="0" lvl="0" indent="0" algn="l" rtl="0">
              <a:lnSpc>
                <a:spcPct val="115000"/>
              </a:lnSpc>
              <a:spcBef>
                <a:spcPts val="0"/>
              </a:spcBef>
              <a:spcAft>
                <a:spcPts val="0"/>
              </a:spcAft>
              <a:buNone/>
            </a:pPr>
            <a:r>
              <a:rPr lang="en-GB" sz="1100">
                <a:solidFill>
                  <a:srgbClr val="FFFFFF"/>
                </a:solidFill>
              </a:rPr>
              <a:t>- Use it for both personal and commercial projects.</a:t>
            </a:r>
            <a:endParaRPr sz="1100">
              <a:solidFill>
                <a:srgbClr val="FFFFFF"/>
              </a:solidFill>
            </a:endParaRPr>
          </a:p>
          <a:p>
            <a:pPr marL="0" lvl="0" indent="0" algn="l" rtl="0">
              <a:lnSpc>
                <a:spcPct val="115000"/>
              </a:lnSpc>
              <a:spcBef>
                <a:spcPts val="1400"/>
              </a:spcBef>
              <a:spcAft>
                <a:spcPts val="0"/>
              </a:spcAft>
              <a:buNone/>
            </a:pPr>
            <a:r>
              <a:rPr lang="en-GB" sz="1100" b="1">
                <a:solidFill>
                  <a:srgbClr val="869FB2"/>
                </a:solidFill>
              </a:rPr>
              <a:t>You are not allowed to:</a:t>
            </a:r>
            <a:endParaRPr sz="1100" b="1">
              <a:solidFill>
                <a:srgbClr val="869FB2"/>
              </a:solidFill>
            </a:endParaRPr>
          </a:p>
          <a:p>
            <a:pPr marL="0" lvl="0" indent="0" algn="l" rtl="0">
              <a:lnSpc>
                <a:spcPct val="115000"/>
              </a:lnSpc>
              <a:spcBef>
                <a:spcPts val="400"/>
              </a:spcBef>
              <a:spcAft>
                <a:spcPts val="0"/>
              </a:spcAft>
              <a:buNone/>
            </a:pPr>
            <a:r>
              <a:rPr lang="en-GB" sz="1100">
                <a:solidFill>
                  <a:srgbClr val="FFFFFF"/>
                </a:solidFill>
              </a:rPr>
              <a:t>- Sublicense, sell or rent any of Slidesgo Content (or a modified version of Slidesgo Content).</a:t>
            </a:r>
            <a:endParaRPr sz="1100">
              <a:solidFill>
                <a:srgbClr val="FFFFFF"/>
              </a:solidFill>
            </a:endParaRPr>
          </a:p>
          <a:p>
            <a:pPr marL="0" lvl="0" indent="0" algn="l" rtl="0">
              <a:lnSpc>
                <a:spcPct val="115000"/>
              </a:lnSpc>
              <a:spcBef>
                <a:spcPts val="0"/>
              </a:spcBef>
              <a:spcAft>
                <a:spcPts val="0"/>
              </a:spcAft>
              <a:buNone/>
            </a:pPr>
            <a:r>
              <a:rPr lang="en-GB" sz="1100">
                <a:solidFill>
                  <a:srgbClr val="FFFFFF"/>
                </a:solidFill>
              </a:rPr>
              <a:t>- Distribute Slidesgo Content unless it has been expressly authorized by Slidesgo.</a:t>
            </a:r>
            <a:endParaRPr sz="1100">
              <a:solidFill>
                <a:srgbClr val="FFFFFF"/>
              </a:solidFill>
            </a:endParaRPr>
          </a:p>
          <a:p>
            <a:pPr marL="0" lvl="0" indent="0" algn="l" rtl="0">
              <a:lnSpc>
                <a:spcPct val="115000"/>
              </a:lnSpc>
              <a:spcBef>
                <a:spcPts val="0"/>
              </a:spcBef>
              <a:spcAft>
                <a:spcPts val="0"/>
              </a:spcAft>
              <a:buNone/>
            </a:pPr>
            <a:r>
              <a:rPr lang="en-GB" sz="1100">
                <a:solidFill>
                  <a:srgbClr val="FFFFFF"/>
                </a:solidFill>
              </a:rPr>
              <a:t>- Include Slidesgo Content in an online or offline database or file.</a:t>
            </a:r>
            <a:endParaRPr sz="1100">
              <a:solidFill>
                <a:srgbClr val="FFFFFF"/>
              </a:solidFill>
            </a:endParaRPr>
          </a:p>
          <a:p>
            <a:pPr marL="0" lvl="0" indent="0" algn="l" rtl="0">
              <a:lnSpc>
                <a:spcPct val="115000"/>
              </a:lnSpc>
              <a:spcBef>
                <a:spcPts val="0"/>
              </a:spcBef>
              <a:spcAft>
                <a:spcPts val="0"/>
              </a:spcAft>
              <a:buNone/>
            </a:pPr>
            <a:r>
              <a:rPr lang="en-GB" sz="1100">
                <a:solidFill>
                  <a:srgbClr val="FFFFFF"/>
                </a:solidFill>
              </a:rPr>
              <a:t>- Offer Slidesgo templates (or modified versions of Slidesgo templates) for download.</a:t>
            </a:r>
            <a:endParaRPr sz="1100">
              <a:solidFill>
                <a:srgbClr val="FFFFFF"/>
              </a:solidFill>
            </a:endParaRPr>
          </a:p>
          <a:p>
            <a:pPr marL="0" lvl="0" indent="0" algn="l" rtl="0">
              <a:lnSpc>
                <a:spcPct val="115000"/>
              </a:lnSpc>
              <a:spcBef>
                <a:spcPts val="0"/>
              </a:spcBef>
              <a:spcAft>
                <a:spcPts val="0"/>
              </a:spcAft>
              <a:buNone/>
            </a:pPr>
            <a:r>
              <a:rPr lang="en-GB" sz="1100">
                <a:solidFill>
                  <a:srgbClr val="FFFFFF"/>
                </a:solidFill>
              </a:rPr>
              <a:t>- Acquire the copyright of Slidesgo Content.</a:t>
            </a:r>
            <a:endParaRPr sz="1100">
              <a:solidFill>
                <a:srgbClr val="FFFFFF"/>
              </a:solidFill>
            </a:endParaRPr>
          </a:p>
          <a:p>
            <a:pPr marL="0" lvl="0" indent="0" algn="ctr" rtl="0">
              <a:lnSpc>
                <a:spcPct val="115000"/>
              </a:lnSpc>
              <a:spcBef>
                <a:spcPts val="0"/>
              </a:spcBef>
              <a:spcAft>
                <a:spcPts val="0"/>
              </a:spcAft>
              <a:buNone/>
            </a:pPr>
            <a:endParaRPr sz="1100">
              <a:solidFill>
                <a:srgbClr val="435D74"/>
              </a:solidFill>
            </a:endParaRPr>
          </a:p>
          <a:p>
            <a:pPr marL="0" lvl="0" indent="0" algn="ctr" rtl="0">
              <a:lnSpc>
                <a:spcPct val="115000"/>
              </a:lnSpc>
              <a:spcBef>
                <a:spcPts val="0"/>
              </a:spcBef>
              <a:spcAft>
                <a:spcPts val="0"/>
              </a:spcAft>
              <a:buNone/>
            </a:pPr>
            <a:endParaRPr>
              <a:solidFill>
                <a:srgbClr val="435D74"/>
              </a:solidFill>
            </a:endParaRPr>
          </a:p>
          <a:p>
            <a:pPr marL="0" lvl="0" indent="0" algn="l" rtl="0">
              <a:lnSpc>
                <a:spcPct val="115000"/>
              </a:lnSpc>
              <a:spcBef>
                <a:spcPts val="0"/>
              </a:spcBef>
              <a:spcAft>
                <a:spcPts val="0"/>
              </a:spcAft>
              <a:buNone/>
            </a:pPr>
            <a:endParaRPr>
              <a:solidFill>
                <a:srgbClr val="435D74"/>
              </a:solidFill>
            </a:endParaRPr>
          </a:p>
        </p:txBody>
      </p:sp>
      <p:sp>
        <p:nvSpPr>
          <p:cNvPr id="3725" name="Google Shape;3725;p43"/>
          <p:cNvSpPr txBox="1"/>
          <p:nvPr/>
        </p:nvSpPr>
        <p:spPr>
          <a:xfrm>
            <a:off x="960767" y="402775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200">
                <a:solidFill>
                  <a:srgbClr val="FFFFFF"/>
                </a:solidFill>
              </a:rPr>
              <a:t>For more information about editing slides, please </a:t>
            </a:r>
            <a:r>
              <a:rPr lang="en-GB" sz="1100">
                <a:solidFill>
                  <a:srgbClr val="FFFFFF"/>
                </a:solidFill>
              </a:rPr>
              <a:t>read </a:t>
            </a:r>
            <a:r>
              <a:rPr lang="en-GB" sz="1200">
                <a:solidFill>
                  <a:srgbClr val="FFFFFF"/>
                </a:solidFill>
              </a:rPr>
              <a:t>our FAQs or visit Slidesgo School:</a:t>
            </a:r>
            <a:endParaRPr sz="1200">
              <a:solidFill>
                <a:srgbClr val="FFFFFF"/>
              </a:solidFill>
            </a:endParaRPr>
          </a:p>
          <a:p>
            <a:pPr marL="0" lvl="0" indent="0" algn="ctr" rtl="0">
              <a:lnSpc>
                <a:spcPct val="115000"/>
              </a:lnSpc>
              <a:spcBef>
                <a:spcPts val="0"/>
              </a:spcBef>
              <a:spcAft>
                <a:spcPts val="0"/>
              </a:spcAft>
              <a:buNone/>
            </a:pPr>
            <a:r>
              <a:rPr lang="en-GB" sz="1200" u="sng">
                <a:solidFill>
                  <a:srgbClr val="869FB2"/>
                </a:solidFill>
                <a:hlinkClick r:id="rId3"/>
              </a:rPr>
              <a:t>https://slidesgo.com/faqs</a:t>
            </a:r>
            <a:r>
              <a:rPr lang="en-GB">
                <a:solidFill>
                  <a:srgbClr val="FFFFFF"/>
                </a:solidFill>
              </a:rPr>
              <a:t> </a:t>
            </a:r>
            <a:r>
              <a:rPr lang="en-GB" sz="1200">
                <a:solidFill>
                  <a:srgbClr val="FFFFFF"/>
                </a:solidFill>
              </a:rPr>
              <a:t>and</a:t>
            </a:r>
            <a:r>
              <a:rPr lang="en-GB">
                <a:solidFill>
                  <a:srgbClr val="FFFFFF"/>
                </a:solidFill>
              </a:rPr>
              <a:t> </a:t>
            </a:r>
            <a:r>
              <a:rPr lang="en-GB" sz="1200" u="sng">
                <a:solidFill>
                  <a:srgbClr val="869FB2"/>
                </a:solidFill>
                <a:hlinkClick r:id="rId4"/>
              </a:rPr>
              <a:t>https://slidesgo.com/slidesgo-school</a:t>
            </a:r>
            <a:endParaRPr sz="1200" u="sng">
              <a:solidFill>
                <a:srgbClr val="869FB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64" name="Shape 164"/>
        <p:cNvGrpSpPr/>
        <p:nvPr/>
      </p:nvGrpSpPr>
      <p:grpSpPr>
        <a:xfrm>
          <a:off x="0" y="0"/>
          <a:ext cx="0" cy="0"/>
          <a:chOff x="0" y="0"/>
          <a:chExt cx="0" cy="0"/>
        </a:xfrm>
      </p:grpSpPr>
      <p:sp>
        <p:nvSpPr>
          <p:cNvPr id="680" name="Google Shape;680;p14"/>
          <p:cNvSpPr txBox="1"/>
          <p:nvPr>
            <p:ph type="title"/>
          </p:nvPr>
        </p:nvSpPr>
        <p:spPr>
          <a:xfrm>
            <a:off x="504750" y="475488"/>
            <a:ext cx="8134500" cy="11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l-GR" altLang="en-GB">
                <a:latin typeface="Arial" panose="020B0604020202020204" pitchFamily="34" charset="0"/>
                <a:cs typeface="Arial" panose="020B0604020202020204" pitchFamily="34" charset="0"/>
              </a:rPr>
              <a:t>Ιατρική Περίθαλψη</a:t>
            </a:r>
            <a:endParaRPr lang="el-GR" altLang="en-GB">
              <a:latin typeface="Arial" panose="020B0604020202020204" pitchFamily="34" charset="0"/>
              <a:cs typeface="Arial" panose="020B0604020202020204" pitchFamily="34" charset="0"/>
            </a:endParaRPr>
          </a:p>
        </p:txBody>
      </p:sp>
      <p:sp>
        <p:nvSpPr>
          <p:cNvPr id="683" name="Google Shape;683;p14"/>
          <p:cNvSpPr txBox="1"/>
          <p:nvPr/>
        </p:nvSpPr>
        <p:spPr>
          <a:xfrm>
            <a:off x="5890895" y="2360295"/>
            <a:ext cx="2527300" cy="130619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l-GR" sz="1200">
                <a:solidFill>
                  <a:srgbClr val="000000"/>
                </a:solidFill>
                <a:latin typeface="Roboto" panose="02000000000000000000"/>
                <a:ea typeface="Roboto" panose="02000000000000000000"/>
                <a:cs typeface="Roboto" panose="02000000000000000000"/>
                <a:sym typeface="Roboto" panose="02000000000000000000"/>
              </a:rPr>
              <a:t>Επείγουσες εγκαταστάσεις</a:t>
            </a:r>
            <a:endParaRPr lang="el-GR" sz="1200">
              <a:solidFill>
                <a:srgbClr val="000000"/>
              </a:solidFill>
              <a:latin typeface="Roboto" panose="02000000000000000000"/>
              <a:ea typeface="Roboto" panose="02000000000000000000"/>
              <a:cs typeface="Roboto" panose="02000000000000000000"/>
              <a:sym typeface="Roboto" panose="02000000000000000000"/>
            </a:endParaRPr>
          </a:p>
          <a:p>
            <a:pPr marL="0" lvl="0" indent="0" algn="ctr" rtl="0">
              <a:spcBef>
                <a:spcPts val="0"/>
              </a:spcBef>
              <a:spcAft>
                <a:spcPts val="0"/>
              </a:spcAft>
              <a:buNone/>
            </a:pPr>
            <a:endParaRPr lang="el-GR" sz="1200">
              <a:solidFill>
                <a:srgbClr val="000000"/>
              </a:solidFill>
              <a:latin typeface="Roboto" panose="02000000000000000000"/>
              <a:ea typeface="Roboto" panose="02000000000000000000"/>
              <a:cs typeface="Roboto" panose="02000000000000000000"/>
              <a:sym typeface="Roboto" panose="02000000000000000000"/>
            </a:endParaRPr>
          </a:p>
          <a:p>
            <a:pPr marL="171450" lvl="0" indent="-171450" algn="l" rtl="0">
              <a:spcBef>
                <a:spcPts val="0"/>
              </a:spcBef>
              <a:spcAft>
                <a:spcPts val="0"/>
              </a:spcAft>
              <a:buFont typeface="Wingdings" panose="05000000000000000000" charset="0"/>
              <a:buChar char="§"/>
            </a:pPr>
            <a:r>
              <a:rPr lang="el-GR" altLang="el-GR" sz="1200">
                <a:solidFill>
                  <a:srgbClr val="000000"/>
                </a:solidFill>
                <a:latin typeface="Roboto" panose="02000000000000000000"/>
                <a:ea typeface="Roboto" panose="02000000000000000000"/>
                <a:cs typeface="Roboto" panose="02000000000000000000"/>
                <a:sym typeface="Roboto" panose="02000000000000000000"/>
              </a:rPr>
              <a:t>Μόνιμα επείγουσες</a:t>
            </a:r>
            <a:endParaRPr lang="el-GR" altLang="el-GR" sz="1200">
              <a:solidFill>
                <a:srgbClr val="000000"/>
              </a:solidFill>
              <a:latin typeface="Roboto" panose="02000000000000000000"/>
              <a:ea typeface="Roboto" panose="02000000000000000000"/>
              <a:cs typeface="Roboto" panose="02000000000000000000"/>
              <a:sym typeface="Roboto" panose="02000000000000000000"/>
            </a:endParaRPr>
          </a:p>
          <a:p>
            <a:pPr marL="171450" lvl="0" indent="-171450" algn="l" rtl="0">
              <a:spcBef>
                <a:spcPts val="0"/>
              </a:spcBef>
              <a:spcAft>
                <a:spcPts val="0"/>
              </a:spcAft>
              <a:buFont typeface="Wingdings" panose="05000000000000000000" charset="0"/>
              <a:buChar char="§"/>
            </a:pPr>
            <a:r>
              <a:rPr lang="el-GR" altLang="el-GR" sz="1200">
                <a:solidFill>
                  <a:srgbClr val="000000"/>
                </a:solidFill>
                <a:latin typeface="Roboto" panose="02000000000000000000"/>
                <a:ea typeface="Roboto" panose="02000000000000000000"/>
                <a:cs typeface="Roboto" panose="02000000000000000000"/>
                <a:sym typeface="Roboto" panose="02000000000000000000"/>
              </a:rPr>
              <a:t>Παροδικά επείγουσες</a:t>
            </a:r>
            <a:endParaRPr lang="el-GR" altLang="el-GR" sz="1200">
              <a:solidFill>
                <a:srgbClr val="000000"/>
              </a:solidFill>
              <a:latin typeface="Roboto" panose="02000000000000000000"/>
              <a:ea typeface="Roboto" panose="02000000000000000000"/>
              <a:cs typeface="Roboto" panose="02000000000000000000"/>
              <a:sym typeface="Roboto" panose="02000000000000000000"/>
            </a:endParaRPr>
          </a:p>
        </p:txBody>
      </p:sp>
      <p:sp>
        <p:nvSpPr>
          <p:cNvPr id="686" name="Google Shape;686;p14"/>
          <p:cNvSpPr txBox="1"/>
          <p:nvPr/>
        </p:nvSpPr>
        <p:spPr>
          <a:xfrm flipH="1">
            <a:off x="5636260" y="4251325"/>
            <a:ext cx="2646045" cy="52705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GR" sz="1200">
                <a:solidFill>
                  <a:srgbClr val="000000"/>
                </a:solidFill>
                <a:latin typeface="Roboto" panose="02000000000000000000"/>
                <a:ea typeface="Roboto" panose="02000000000000000000"/>
                <a:cs typeface="Roboto" panose="02000000000000000000"/>
                <a:sym typeface="Roboto" panose="02000000000000000000"/>
              </a:rPr>
              <a:t>Μη Επείγουσες εγκαταστάσεις</a:t>
            </a:r>
            <a:endParaRPr lang="el-GR" sz="1200">
              <a:solidFill>
                <a:srgbClr val="000000"/>
              </a:solidFill>
              <a:latin typeface="Roboto" panose="02000000000000000000"/>
              <a:ea typeface="Roboto" panose="02000000000000000000"/>
              <a:cs typeface="Roboto" panose="02000000000000000000"/>
              <a:sym typeface="Roboto" panose="02000000000000000000"/>
            </a:endParaRPr>
          </a:p>
        </p:txBody>
      </p:sp>
      <p:sp>
        <p:nvSpPr>
          <p:cNvPr id="1292" name="Google Shape;1292;p22"/>
          <p:cNvSpPr txBox="1"/>
          <p:nvPr/>
        </p:nvSpPr>
        <p:spPr>
          <a:xfrm flipH="1">
            <a:off x="360045" y="1109345"/>
            <a:ext cx="4498975" cy="3907155"/>
          </a:xfrm>
          <a:prstGeom prst="rect">
            <a:avLst/>
          </a:prstGeom>
          <a:noFill/>
          <a:ln>
            <a:noFill/>
          </a:ln>
        </p:spPr>
        <p:txBody>
          <a:bodyPr spcFirstLastPara="1" wrap="square" lIns="91425" tIns="91425" rIns="91425" bIns="91425" anchor="ctr" anchorCtr="0">
            <a:noAutofit/>
          </a:bodyPr>
          <a:p>
            <a:pPr marL="0" lvl="0" indent="0" algn="l" rtl="0">
              <a:spcBef>
                <a:spcPts val="0"/>
              </a:spcBef>
              <a:spcAft>
                <a:spcPts val="0"/>
              </a:spcAft>
              <a:buClr>
                <a:srgbClr val="000000"/>
              </a:buClr>
              <a:buSzPts val="1100"/>
              <a:buFont typeface="Arial" panose="020B0604020202020204"/>
              <a:buNone/>
            </a:pPr>
            <a:r>
              <a:rPr lang="en-GB" sz="1200">
                <a:solidFill>
                  <a:srgbClr val="000000"/>
                </a:solidFill>
                <a:latin typeface="Roboto" panose="02000000000000000000"/>
                <a:ea typeface="Roboto" panose="02000000000000000000"/>
                <a:cs typeface="Roboto" panose="02000000000000000000"/>
                <a:sym typeface="Roboto" panose="02000000000000000000"/>
              </a:rPr>
              <a:t>Με την ραγδαία ανάπτυξη της τεχνολογίας το ενδιαφέρον της σύγχρονης κοινωνίας έχει επικεντρωθεί: </a:t>
            </a:r>
            <a:endParaRPr lang="en-GB" sz="1200">
              <a:solidFill>
                <a:srgbClr val="000000"/>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Clr>
                <a:srgbClr val="000000"/>
              </a:buClr>
              <a:buSzPts val="1100"/>
              <a:buFont typeface="Arial" panose="020B0604020202020204"/>
              <a:buNone/>
            </a:pPr>
            <a:endParaRPr lang="en-GB" sz="1200">
              <a:solidFill>
                <a:srgbClr val="000000"/>
              </a:solidFill>
              <a:latin typeface="Roboto" panose="02000000000000000000"/>
              <a:ea typeface="Roboto" panose="02000000000000000000"/>
              <a:cs typeface="Roboto" panose="02000000000000000000"/>
              <a:sym typeface="Roboto" panose="02000000000000000000"/>
            </a:endParaRPr>
          </a:p>
          <a:p>
            <a:pPr marL="171450" lvl="0" indent="-171450" algn="l" rtl="0">
              <a:spcBef>
                <a:spcPts val="0"/>
              </a:spcBef>
              <a:spcAft>
                <a:spcPts val="0"/>
              </a:spcAft>
              <a:buClr>
                <a:srgbClr val="000000"/>
              </a:buClr>
              <a:buSzPts val="1100"/>
              <a:buFont typeface="Wingdings" panose="05000000000000000000" charset="0"/>
              <a:buChar char="§"/>
            </a:pPr>
            <a:r>
              <a:rPr lang="en-GB" sz="1200">
                <a:latin typeface="Roboto" panose="02000000000000000000"/>
                <a:ea typeface="Roboto" panose="02000000000000000000"/>
                <a:cs typeface="Roboto" panose="02000000000000000000"/>
                <a:sym typeface="Roboto" panose="02000000000000000000"/>
              </a:rPr>
              <a:t>στην ευημερία του πληθυσμού </a:t>
            </a:r>
            <a:endParaRPr lang="en-GB" sz="1200">
              <a:solidFill>
                <a:srgbClr val="000000"/>
              </a:solidFill>
              <a:latin typeface="Roboto" panose="02000000000000000000"/>
              <a:ea typeface="Roboto" panose="02000000000000000000"/>
              <a:cs typeface="Roboto" panose="02000000000000000000"/>
              <a:sym typeface="Roboto" panose="02000000000000000000"/>
            </a:endParaRPr>
          </a:p>
          <a:p>
            <a:pPr marL="171450" lvl="0" indent="-171450" algn="l" rtl="0">
              <a:spcBef>
                <a:spcPts val="0"/>
              </a:spcBef>
              <a:spcAft>
                <a:spcPts val="0"/>
              </a:spcAft>
              <a:buClr>
                <a:srgbClr val="000000"/>
              </a:buClr>
              <a:buSzPts val="1100"/>
              <a:buFont typeface="Wingdings" panose="05000000000000000000" charset="0"/>
              <a:buChar char="§"/>
            </a:pPr>
            <a:r>
              <a:rPr lang="en-GB" sz="1200">
                <a:latin typeface="Roboto" panose="02000000000000000000"/>
                <a:ea typeface="Roboto" panose="02000000000000000000"/>
                <a:cs typeface="Roboto" panose="02000000000000000000"/>
                <a:sym typeface="Roboto" panose="02000000000000000000"/>
              </a:rPr>
              <a:t>στ</a:t>
            </a:r>
            <a:r>
              <a:rPr lang="el-GR" altLang="en-GB" sz="1200">
                <a:latin typeface="Roboto" panose="02000000000000000000"/>
                <a:ea typeface="Roboto" panose="02000000000000000000"/>
                <a:cs typeface="Roboto" panose="02000000000000000000"/>
                <a:sym typeface="Roboto" panose="02000000000000000000"/>
              </a:rPr>
              <a:t>ην </a:t>
            </a:r>
            <a:r>
              <a:rPr lang="en-GB" sz="1200">
                <a:latin typeface="Roboto" panose="02000000000000000000"/>
                <a:ea typeface="Roboto" panose="02000000000000000000"/>
                <a:cs typeface="Roboto" panose="02000000000000000000"/>
                <a:sym typeface="Roboto" panose="02000000000000000000"/>
              </a:rPr>
              <a:t>αύξηση του προσδόκιμου ζωής</a:t>
            </a:r>
            <a:endParaRPr lang="en-GB" sz="1200">
              <a:solidFill>
                <a:srgbClr val="000000"/>
              </a:solidFill>
              <a:latin typeface="Roboto" panose="02000000000000000000"/>
              <a:ea typeface="Roboto" panose="02000000000000000000"/>
              <a:cs typeface="Roboto" panose="02000000000000000000"/>
              <a:sym typeface="Roboto" panose="02000000000000000000"/>
            </a:endParaRPr>
          </a:p>
          <a:p>
            <a:pPr marL="171450" lvl="0" indent="-171450" algn="l" rtl="0">
              <a:spcBef>
                <a:spcPts val="0"/>
              </a:spcBef>
              <a:spcAft>
                <a:spcPts val="0"/>
              </a:spcAft>
              <a:buClr>
                <a:srgbClr val="000000"/>
              </a:buClr>
              <a:buSzPts val="1100"/>
              <a:buFont typeface="Wingdings" panose="05000000000000000000" charset="0"/>
              <a:buChar char="§"/>
            </a:pPr>
            <a:r>
              <a:rPr lang="en-GB" sz="1200">
                <a:solidFill>
                  <a:srgbClr val="000000"/>
                </a:solidFill>
                <a:latin typeface="Roboto" panose="02000000000000000000"/>
                <a:ea typeface="Roboto" panose="02000000000000000000"/>
                <a:cs typeface="Roboto" panose="02000000000000000000"/>
                <a:sym typeface="Roboto" panose="02000000000000000000"/>
              </a:rPr>
              <a:t>στην αναβάθμιση της ποιότητας ζωής</a:t>
            </a:r>
            <a:endParaRPr lang="en-GB" sz="1200">
              <a:solidFill>
                <a:srgbClr val="000000"/>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Clr>
                <a:srgbClr val="000000"/>
              </a:buClr>
              <a:buSzPts val="1100"/>
              <a:buFont typeface="Wingdings" panose="05000000000000000000" charset="0"/>
              <a:buNone/>
            </a:pPr>
            <a:endParaRPr lang="en-GB" sz="1200">
              <a:solidFill>
                <a:srgbClr val="000000"/>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Clr>
                <a:srgbClr val="000000"/>
              </a:buClr>
              <a:buSzPts val="1100"/>
              <a:buFont typeface="Wingdings" panose="05000000000000000000" charset="0"/>
              <a:buNone/>
            </a:pPr>
            <a:endParaRPr lang="en-GB" sz="1200">
              <a:solidFill>
                <a:srgbClr val="000000"/>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Clr>
                <a:srgbClr val="000000"/>
              </a:buClr>
              <a:buSzPts val="1100"/>
              <a:buFont typeface="Wingdings" panose="05000000000000000000" charset="0"/>
              <a:buNone/>
            </a:pPr>
            <a:endParaRPr lang="en-GB" sz="1200">
              <a:solidFill>
                <a:srgbClr val="000000"/>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Clr>
                <a:srgbClr val="000000"/>
              </a:buClr>
              <a:buSzPts val="1100"/>
              <a:buFont typeface="Wingdings" panose="05000000000000000000" charset="0"/>
              <a:buNone/>
            </a:pPr>
            <a:r>
              <a:rPr lang="en-GB" sz="1200">
                <a:solidFill>
                  <a:srgbClr val="000000"/>
                </a:solidFill>
                <a:latin typeface="Roboto" panose="02000000000000000000"/>
                <a:ea typeface="Roboto" panose="02000000000000000000"/>
                <a:cs typeface="Roboto" panose="02000000000000000000"/>
                <a:sym typeface="Roboto" panose="02000000000000000000"/>
              </a:rPr>
              <a:t>Η βελτίωση του επιπέδου ζωής δημιουργεί ανάγκες για:</a:t>
            </a:r>
            <a:endParaRPr lang="en-GB" sz="1200">
              <a:solidFill>
                <a:srgbClr val="000000"/>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Clr>
                <a:srgbClr val="000000"/>
              </a:buClr>
              <a:buSzPts val="1100"/>
              <a:buFont typeface="Wingdings" panose="05000000000000000000" charset="0"/>
              <a:buNone/>
            </a:pPr>
            <a:endParaRPr lang="en-GB" sz="1200">
              <a:solidFill>
                <a:srgbClr val="000000"/>
              </a:solidFill>
              <a:latin typeface="Roboto" panose="02000000000000000000"/>
              <a:ea typeface="Roboto" panose="02000000000000000000"/>
              <a:cs typeface="Roboto" panose="02000000000000000000"/>
              <a:sym typeface="Roboto" panose="02000000000000000000"/>
            </a:endParaRPr>
          </a:p>
          <a:p>
            <a:pPr marL="171450" lvl="0" indent="-171450" algn="l" rtl="0">
              <a:spcBef>
                <a:spcPts val="0"/>
              </a:spcBef>
              <a:spcAft>
                <a:spcPts val="0"/>
              </a:spcAft>
              <a:buClr>
                <a:srgbClr val="000000"/>
              </a:buClr>
              <a:buSzPts val="1100"/>
              <a:buFont typeface="Wingdings" panose="05000000000000000000" charset="0"/>
              <a:buChar char="§"/>
            </a:pPr>
            <a:r>
              <a:rPr lang="en-GB" sz="1200">
                <a:solidFill>
                  <a:srgbClr val="000000"/>
                </a:solidFill>
                <a:latin typeface="Roboto" panose="02000000000000000000"/>
                <a:ea typeface="Roboto" panose="02000000000000000000"/>
                <a:cs typeface="Roboto" panose="02000000000000000000"/>
                <a:sym typeface="Roboto" panose="02000000000000000000"/>
              </a:rPr>
              <a:t>μακροχρόνια φροντίδα </a:t>
            </a:r>
            <a:endParaRPr lang="en-GB" sz="1200">
              <a:solidFill>
                <a:srgbClr val="000000"/>
              </a:solidFill>
              <a:latin typeface="Roboto" panose="02000000000000000000"/>
              <a:ea typeface="Roboto" panose="02000000000000000000"/>
              <a:cs typeface="Roboto" panose="02000000000000000000"/>
              <a:sym typeface="Roboto" panose="02000000000000000000"/>
            </a:endParaRPr>
          </a:p>
          <a:p>
            <a:pPr marL="171450" lvl="0" indent="-171450" algn="l" rtl="0">
              <a:spcBef>
                <a:spcPts val="0"/>
              </a:spcBef>
              <a:spcAft>
                <a:spcPts val="0"/>
              </a:spcAft>
              <a:buClr>
                <a:srgbClr val="000000"/>
              </a:buClr>
              <a:buSzPts val="1100"/>
              <a:buFont typeface="Wingdings" panose="05000000000000000000" charset="0"/>
              <a:buChar char="§"/>
            </a:pPr>
            <a:r>
              <a:rPr lang="en-GB" sz="1200">
                <a:latin typeface="Roboto" panose="02000000000000000000"/>
                <a:ea typeface="Roboto" panose="02000000000000000000"/>
                <a:cs typeface="Roboto" panose="02000000000000000000"/>
                <a:sym typeface="Roboto" panose="02000000000000000000"/>
              </a:rPr>
              <a:t>ιατρικές υπηρεσίες</a:t>
            </a:r>
            <a:r>
              <a:rPr lang="en-GB" sz="1200">
                <a:solidFill>
                  <a:srgbClr val="000000"/>
                </a:solidFill>
                <a:latin typeface="Roboto" panose="02000000000000000000"/>
                <a:ea typeface="Roboto" panose="02000000000000000000"/>
                <a:cs typeface="Roboto" panose="02000000000000000000"/>
                <a:sym typeface="Roboto" panose="02000000000000000000"/>
              </a:rPr>
              <a:t> </a:t>
            </a:r>
            <a:endParaRPr lang="en-GB" sz="1200">
              <a:solidFill>
                <a:srgbClr val="000000"/>
              </a:solidFill>
              <a:latin typeface="Roboto" panose="02000000000000000000"/>
              <a:ea typeface="Roboto" panose="02000000000000000000"/>
              <a:cs typeface="Roboto" panose="02000000000000000000"/>
              <a:sym typeface="Roboto" panose="02000000000000000000"/>
            </a:endParaRPr>
          </a:p>
          <a:p>
            <a:pPr marL="171450" lvl="0" indent="-171450" algn="l" rtl="0">
              <a:spcBef>
                <a:spcPts val="0"/>
              </a:spcBef>
              <a:spcAft>
                <a:spcPts val="0"/>
              </a:spcAft>
              <a:buClr>
                <a:srgbClr val="000000"/>
              </a:buClr>
              <a:buSzPts val="1100"/>
              <a:buFont typeface="Wingdings" panose="05000000000000000000" charset="0"/>
              <a:buChar char="§"/>
            </a:pPr>
            <a:r>
              <a:rPr lang="en-GB" sz="1200">
                <a:solidFill>
                  <a:srgbClr val="000000"/>
                </a:solidFill>
                <a:latin typeface="Roboto" panose="02000000000000000000"/>
                <a:ea typeface="Roboto" panose="02000000000000000000"/>
                <a:cs typeface="Roboto" panose="02000000000000000000"/>
                <a:sym typeface="Roboto" panose="02000000000000000000"/>
              </a:rPr>
              <a:t>υγειονομικές εγκαταστάσεις </a:t>
            </a:r>
            <a:endParaRPr sz="1200">
              <a:solidFill>
                <a:srgbClr val="000000"/>
              </a:solidFill>
              <a:latin typeface="Roboto" panose="02000000000000000000"/>
              <a:ea typeface="Roboto" panose="02000000000000000000"/>
              <a:cs typeface="Roboto" panose="02000000000000000000"/>
              <a:sym typeface="Roboto" panose="02000000000000000000"/>
            </a:endParaRPr>
          </a:p>
        </p:txBody>
      </p:sp>
      <p:grpSp>
        <p:nvGrpSpPr>
          <p:cNvPr id="1094" name="Google Shape;1094;p20"/>
          <p:cNvGrpSpPr/>
          <p:nvPr/>
        </p:nvGrpSpPr>
        <p:grpSpPr>
          <a:xfrm>
            <a:off x="6590030" y="1918970"/>
            <a:ext cx="614045" cy="606425"/>
            <a:chOff x="-1252275" y="-312475"/>
            <a:chExt cx="691843" cy="691517"/>
          </a:xfrm>
        </p:grpSpPr>
        <p:sp>
          <p:nvSpPr>
            <p:cNvPr id="1095" name="Google Shape;1095;p20"/>
            <p:cNvSpPr/>
            <p:nvPr/>
          </p:nvSpPr>
          <p:spPr>
            <a:xfrm>
              <a:off x="-1251944" y="-29159"/>
              <a:ext cx="691512" cy="408199"/>
            </a:xfrm>
            <a:custGeom>
              <a:avLst/>
              <a:gdLst/>
              <a:ahLst/>
              <a:cxnLst/>
              <a:rect l="l" t="t" r="r" b="b"/>
              <a:pathLst>
                <a:path w="56473" h="33336" extrusionOk="0">
                  <a:moveTo>
                    <a:pt x="29864" y="5642"/>
                  </a:moveTo>
                  <a:lnTo>
                    <a:pt x="29864" y="25606"/>
                  </a:lnTo>
                  <a:lnTo>
                    <a:pt x="6673" y="25606"/>
                  </a:lnTo>
                  <a:lnTo>
                    <a:pt x="6673" y="5642"/>
                  </a:lnTo>
                  <a:close/>
                  <a:moveTo>
                    <a:pt x="1" y="1"/>
                  </a:moveTo>
                  <a:lnTo>
                    <a:pt x="1" y="33336"/>
                  </a:lnTo>
                  <a:lnTo>
                    <a:pt x="33227" y="33336"/>
                  </a:lnTo>
                  <a:lnTo>
                    <a:pt x="33227" y="5642"/>
                  </a:lnTo>
                  <a:lnTo>
                    <a:pt x="49854" y="5642"/>
                  </a:lnTo>
                  <a:lnTo>
                    <a:pt x="49854" y="33336"/>
                  </a:lnTo>
                  <a:lnTo>
                    <a:pt x="56472" y="33336"/>
                  </a:lnTo>
                  <a:lnTo>
                    <a:pt x="56472" y="1"/>
                  </a:lnTo>
                  <a:close/>
                </a:path>
              </a:pathLst>
            </a:custGeom>
            <a:solidFill>
              <a:schemeClr val="accent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6" name="Google Shape;1096;p20"/>
            <p:cNvSpPr/>
            <p:nvPr/>
          </p:nvSpPr>
          <p:spPr>
            <a:xfrm>
              <a:off x="-804553" y="80117"/>
              <a:ext cx="122903" cy="298925"/>
            </a:xfrm>
            <a:custGeom>
              <a:avLst/>
              <a:gdLst/>
              <a:ahLst/>
              <a:cxnLst/>
              <a:rect l="l" t="t" r="r" b="b"/>
              <a:pathLst>
                <a:path w="10037" h="24412" extrusionOk="0">
                  <a:moveTo>
                    <a:pt x="0" y="0"/>
                  </a:moveTo>
                  <a:lnTo>
                    <a:pt x="0" y="24412"/>
                  </a:lnTo>
                  <a:lnTo>
                    <a:pt x="10036" y="24412"/>
                  </a:lnTo>
                  <a:lnTo>
                    <a:pt x="10036" y="0"/>
                  </a:lnTo>
                  <a:close/>
                </a:path>
              </a:pathLst>
            </a:custGeom>
            <a:solidFill>
              <a:schemeClr val="accent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7" name="Google Shape;1097;p20"/>
            <p:cNvSpPr/>
            <p:nvPr/>
          </p:nvSpPr>
          <p:spPr>
            <a:xfrm>
              <a:off x="-1252275" y="-190905"/>
              <a:ext cx="238814" cy="121568"/>
            </a:xfrm>
            <a:custGeom>
              <a:avLst/>
              <a:gdLst/>
              <a:ahLst/>
              <a:cxnLst/>
              <a:rect l="l" t="t" r="r" b="b"/>
              <a:pathLst>
                <a:path w="19503" h="9928" extrusionOk="0">
                  <a:moveTo>
                    <a:pt x="28" y="0"/>
                  </a:moveTo>
                  <a:lnTo>
                    <a:pt x="0" y="9928"/>
                  </a:lnTo>
                  <a:lnTo>
                    <a:pt x="19503" y="9928"/>
                  </a:lnTo>
                  <a:cubicBezTo>
                    <a:pt x="16546" y="7188"/>
                    <a:pt x="15108" y="3906"/>
                    <a:pt x="15000" y="0"/>
                  </a:cubicBezTo>
                  <a:close/>
                </a:path>
              </a:pathLst>
            </a:custGeom>
            <a:solidFill>
              <a:schemeClr val="accent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8" name="Google Shape;1098;p20"/>
            <p:cNvSpPr/>
            <p:nvPr/>
          </p:nvSpPr>
          <p:spPr>
            <a:xfrm>
              <a:off x="-1027747" y="-312475"/>
              <a:ext cx="243455" cy="243137"/>
            </a:xfrm>
            <a:custGeom>
              <a:avLst/>
              <a:gdLst/>
              <a:ahLst/>
              <a:cxnLst/>
              <a:rect l="l" t="t" r="r" b="b"/>
              <a:pathLst>
                <a:path w="19882" h="19856" extrusionOk="0">
                  <a:moveTo>
                    <a:pt x="11555" y="5019"/>
                  </a:moveTo>
                  <a:lnTo>
                    <a:pt x="11555" y="8274"/>
                  </a:lnTo>
                  <a:lnTo>
                    <a:pt x="14837" y="8274"/>
                  </a:lnTo>
                  <a:lnTo>
                    <a:pt x="14837" y="11583"/>
                  </a:lnTo>
                  <a:cubicBezTo>
                    <a:pt x="13752" y="11583"/>
                    <a:pt x="12694" y="11583"/>
                    <a:pt x="11582" y="11637"/>
                  </a:cubicBezTo>
                  <a:lnTo>
                    <a:pt x="11582" y="14892"/>
                  </a:lnTo>
                  <a:lnTo>
                    <a:pt x="8273" y="14892"/>
                  </a:lnTo>
                  <a:lnTo>
                    <a:pt x="8273" y="11637"/>
                  </a:lnTo>
                  <a:lnTo>
                    <a:pt x="4964" y="11637"/>
                  </a:lnTo>
                  <a:lnTo>
                    <a:pt x="4964" y="8301"/>
                  </a:lnTo>
                  <a:lnTo>
                    <a:pt x="8219" y="8301"/>
                  </a:lnTo>
                  <a:lnTo>
                    <a:pt x="8219" y="5019"/>
                  </a:lnTo>
                  <a:close/>
                  <a:moveTo>
                    <a:pt x="9950" y="1"/>
                  </a:moveTo>
                  <a:cubicBezTo>
                    <a:pt x="9933" y="1"/>
                    <a:pt x="9917" y="1"/>
                    <a:pt x="9900" y="1"/>
                  </a:cubicBezTo>
                  <a:cubicBezTo>
                    <a:pt x="4421" y="28"/>
                    <a:pt x="0" y="4504"/>
                    <a:pt x="0" y="9955"/>
                  </a:cubicBezTo>
                  <a:cubicBezTo>
                    <a:pt x="27" y="15434"/>
                    <a:pt x="4503" y="19856"/>
                    <a:pt x="9955" y="19856"/>
                  </a:cubicBezTo>
                  <a:cubicBezTo>
                    <a:pt x="15407" y="19829"/>
                    <a:pt x="19882" y="15353"/>
                    <a:pt x="19855" y="9901"/>
                  </a:cubicBezTo>
                  <a:cubicBezTo>
                    <a:pt x="19828" y="4466"/>
                    <a:pt x="15379" y="1"/>
                    <a:pt x="9950" y="1"/>
                  </a:cubicBezTo>
                  <a:close/>
                </a:path>
              </a:pathLst>
            </a:custGeom>
            <a:solidFill>
              <a:schemeClr val="accent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9" name="Google Shape;1099;p20"/>
            <p:cNvSpPr/>
            <p:nvPr/>
          </p:nvSpPr>
          <p:spPr>
            <a:xfrm>
              <a:off x="-798577" y="-190575"/>
              <a:ext cx="237822" cy="120907"/>
            </a:xfrm>
            <a:custGeom>
              <a:avLst/>
              <a:gdLst/>
              <a:ahLst/>
              <a:cxnLst/>
              <a:rect l="l" t="t" r="r" b="b"/>
              <a:pathLst>
                <a:path w="19422" h="9874" extrusionOk="0">
                  <a:moveTo>
                    <a:pt x="4476" y="0"/>
                  </a:moveTo>
                  <a:cubicBezTo>
                    <a:pt x="4422" y="1872"/>
                    <a:pt x="4069" y="3662"/>
                    <a:pt x="3310" y="5371"/>
                  </a:cubicBezTo>
                  <a:cubicBezTo>
                    <a:pt x="2523" y="7053"/>
                    <a:pt x="1438" y="8544"/>
                    <a:pt x="1" y="9874"/>
                  </a:cubicBezTo>
                  <a:lnTo>
                    <a:pt x="19421" y="9874"/>
                  </a:lnTo>
                  <a:lnTo>
                    <a:pt x="19421" y="0"/>
                  </a:lnTo>
                  <a:close/>
                </a:path>
              </a:pathLst>
            </a:custGeom>
            <a:solidFill>
              <a:schemeClr val="accent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0" name="Google Shape;1100;p20"/>
            <p:cNvSpPr/>
            <p:nvPr/>
          </p:nvSpPr>
          <p:spPr>
            <a:xfrm>
              <a:off x="-1130043" y="80778"/>
              <a:ext cx="203598" cy="163091"/>
            </a:xfrm>
            <a:custGeom>
              <a:avLst/>
              <a:gdLst/>
              <a:ahLst/>
              <a:cxnLst/>
              <a:rect l="l" t="t" r="r" b="b"/>
              <a:pathLst>
                <a:path w="16627" h="13319" extrusionOk="0">
                  <a:moveTo>
                    <a:pt x="0" y="1"/>
                  </a:moveTo>
                  <a:lnTo>
                    <a:pt x="0" y="13318"/>
                  </a:lnTo>
                  <a:lnTo>
                    <a:pt x="16627" y="13318"/>
                  </a:lnTo>
                  <a:lnTo>
                    <a:pt x="16627" y="1"/>
                  </a:lnTo>
                  <a:close/>
                </a:path>
              </a:pathLst>
            </a:custGeom>
            <a:solidFill>
              <a:schemeClr val="accent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13" name="Google Shape;1094;p20"/>
          <p:cNvGrpSpPr/>
          <p:nvPr/>
        </p:nvGrpSpPr>
        <p:grpSpPr>
          <a:xfrm>
            <a:off x="6577330" y="3701415"/>
            <a:ext cx="614045" cy="606425"/>
            <a:chOff x="-1252275" y="-312475"/>
            <a:chExt cx="691843" cy="691517"/>
          </a:xfrm>
          <a:solidFill>
            <a:schemeClr val="accent4"/>
          </a:solidFill>
        </p:grpSpPr>
        <p:sp>
          <p:nvSpPr>
            <p:cNvPr id="14" name="Google Shape;1095;p20"/>
            <p:cNvSpPr/>
            <p:nvPr/>
          </p:nvSpPr>
          <p:spPr>
            <a:xfrm>
              <a:off x="-1251944" y="-29159"/>
              <a:ext cx="691512" cy="408199"/>
            </a:xfrm>
            <a:custGeom>
              <a:avLst/>
              <a:gdLst/>
              <a:ahLst/>
              <a:cxnLst/>
              <a:rect l="l" t="t" r="r" b="b"/>
              <a:pathLst>
                <a:path w="56473" h="33336" extrusionOk="0">
                  <a:moveTo>
                    <a:pt x="29864" y="5642"/>
                  </a:moveTo>
                  <a:lnTo>
                    <a:pt x="29864" y="25606"/>
                  </a:lnTo>
                  <a:lnTo>
                    <a:pt x="6673" y="25606"/>
                  </a:lnTo>
                  <a:lnTo>
                    <a:pt x="6673" y="5642"/>
                  </a:lnTo>
                  <a:close/>
                  <a:moveTo>
                    <a:pt x="1" y="1"/>
                  </a:moveTo>
                  <a:lnTo>
                    <a:pt x="1" y="33336"/>
                  </a:lnTo>
                  <a:lnTo>
                    <a:pt x="33227" y="33336"/>
                  </a:lnTo>
                  <a:lnTo>
                    <a:pt x="33227" y="5642"/>
                  </a:lnTo>
                  <a:lnTo>
                    <a:pt x="49854" y="5642"/>
                  </a:lnTo>
                  <a:lnTo>
                    <a:pt x="49854" y="33336"/>
                  </a:lnTo>
                  <a:lnTo>
                    <a:pt x="56472" y="33336"/>
                  </a:lnTo>
                  <a:lnTo>
                    <a:pt x="56472"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5" name="Google Shape;1096;p20"/>
            <p:cNvSpPr/>
            <p:nvPr/>
          </p:nvSpPr>
          <p:spPr>
            <a:xfrm>
              <a:off x="-804553" y="80117"/>
              <a:ext cx="122903" cy="298925"/>
            </a:xfrm>
            <a:custGeom>
              <a:avLst/>
              <a:gdLst/>
              <a:ahLst/>
              <a:cxnLst/>
              <a:rect l="l" t="t" r="r" b="b"/>
              <a:pathLst>
                <a:path w="10037" h="24412" extrusionOk="0">
                  <a:moveTo>
                    <a:pt x="0" y="0"/>
                  </a:moveTo>
                  <a:lnTo>
                    <a:pt x="0" y="24412"/>
                  </a:lnTo>
                  <a:lnTo>
                    <a:pt x="10036" y="24412"/>
                  </a:lnTo>
                  <a:lnTo>
                    <a:pt x="10036"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 name="Google Shape;1097;p20"/>
            <p:cNvSpPr/>
            <p:nvPr/>
          </p:nvSpPr>
          <p:spPr>
            <a:xfrm>
              <a:off x="-1252275" y="-190905"/>
              <a:ext cx="238814" cy="121568"/>
            </a:xfrm>
            <a:custGeom>
              <a:avLst/>
              <a:gdLst/>
              <a:ahLst/>
              <a:cxnLst/>
              <a:rect l="l" t="t" r="r" b="b"/>
              <a:pathLst>
                <a:path w="19503" h="9928" extrusionOk="0">
                  <a:moveTo>
                    <a:pt x="28" y="0"/>
                  </a:moveTo>
                  <a:lnTo>
                    <a:pt x="0" y="9928"/>
                  </a:lnTo>
                  <a:lnTo>
                    <a:pt x="19503" y="9928"/>
                  </a:lnTo>
                  <a:cubicBezTo>
                    <a:pt x="16546" y="7188"/>
                    <a:pt x="15108" y="3906"/>
                    <a:pt x="15000" y="0"/>
                  </a:cubicBez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 name="Google Shape;1098;p20"/>
            <p:cNvSpPr/>
            <p:nvPr/>
          </p:nvSpPr>
          <p:spPr>
            <a:xfrm>
              <a:off x="-1027747" y="-312475"/>
              <a:ext cx="243455" cy="243137"/>
            </a:xfrm>
            <a:custGeom>
              <a:avLst/>
              <a:gdLst/>
              <a:ahLst/>
              <a:cxnLst/>
              <a:rect l="l" t="t" r="r" b="b"/>
              <a:pathLst>
                <a:path w="19882" h="19856" extrusionOk="0">
                  <a:moveTo>
                    <a:pt x="11555" y="5019"/>
                  </a:moveTo>
                  <a:lnTo>
                    <a:pt x="11555" y="8274"/>
                  </a:lnTo>
                  <a:lnTo>
                    <a:pt x="14837" y="8274"/>
                  </a:lnTo>
                  <a:lnTo>
                    <a:pt x="14837" y="11583"/>
                  </a:lnTo>
                  <a:cubicBezTo>
                    <a:pt x="13752" y="11583"/>
                    <a:pt x="12694" y="11583"/>
                    <a:pt x="11582" y="11637"/>
                  </a:cubicBezTo>
                  <a:lnTo>
                    <a:pt x="11582" y="14892"/>
                  </a:lnTo>
                  <a:lnTo>
                    <a:pt x="8273" y="14892"/>
                  </a:lnTo>
                  <a:lnTo>
                    <a:pt x="8273" y="11637"/>
                  </a:lnTo>
                  <a:lnTo>
                    <a:pt x="4964" y="11637"/>
                  </a:lnTo>
                  <a:lnTo>
                    <a:pt x="4964" y="8301"/>
                  </a:lnTo>
                  <a:lnTo>
                    <a:pt x="8219" y="8301"/>
                  </a:lnTo>
                  <a:lnTo>
                    <a:pt x="8219" y="5019"/>
                  </a:lnTo>
                  <a:close/>
                  <a:moveTo>
                    <a:pt x="9950" y="1"/>
                  </a:moveTo>
                  <a:cubicBezTo>
                    <a:pt x="9933" y="1"/>
                    <a:pt x="9917" y="1"/>
                    <a:pt x="9900" y="1"/>
                  </a:cubicBezTo>
                  <a:cubicBezTo>
                    <a:pt x="4421" y="28"/>
                    <a:pt x="0" y="4504"/>
                    <a:pt x="0" y="9955"/>
                  </a:cubicBezTo>
                  <a:cubicBezTo>
                    <a:pt x="27" y="15434"/>
                    <a:pt x="4503" y="19856"/>
                    <a:pt x="9955" y="19856"/>
                  </a:cubicBezTo>
                  <a:cubicBezTo>
                    <a:pt x="15407" y="19829"/>
                    <a:pt x="19882" y="15353"/>
                    <a:pt x="19855" y="9901"/>
                  </a:cubicBezTo>
                  <a:cubicBezTo>
                    <a:pt x="19828" y="4466"/>
                    <a:pt x="15379" y="1"/>
                    <a:pt x="9950" y="1"/>
                  </a:cubicBez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8" name="Google Shape;1099;p20"/>
            <p:cNvSpPr/>
            <p:nvPr/>
          </p:nvSpPr>
          <p:spPr>
            <a:xfrm>
              <a:off x="-798577" y="-190575"/>
              <a:ext cx="237822" cy="120907"/>
            </a:xfrm>
            <a:custGeom>
              <a:avLst/>
              <a:gdLst/>
              <a:ahLst/>
              <a:cxnLst/>
              <a:rect l="l" t="t" r="r" b="b"/>
              <a:pathLst>
                <a:path w="19422" h="9874" extrusionOk="0">
                  <a:moveTo>
                    <a:pt x="4476" y="0"/>
                  </a:moveTo>
                  <a:cubicBezTo>
                    <a:pt x="4422" y="1872"/>
                    <a:pt x="4069" y="3662"/>
                    <a:pt x="3310" y="5371"/>
                  </a:cubicBezTo>
                  <a:cubicBezTo>
                    <a:pt x="2523" y="7053"/>
                    <a:pt x="1438" y="8544"/>
                    <a:pt x="1" y="9874"/>
                  </a:cubicBezTo>
                  <a:lnTo>
                    <a:pt x="19421" y="9874"/>
                  </a:lnTo>
                  <a:lnTo>
                    <a:pt x="19421"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9" name="Google Shape;1100;p20"/>
            <p:cNvSpPr/>
            <p:nvPr/>
          </p:nvSpPr>
          <p:spPr>
            <a:xfrm>
              <a:off x="-1130043" y="80778"/>
              <a:ext cx="203598" cy="163091"/>
            </a:xfrm>
            <a:custGeom>
              <a:avLst/>
              <a:gdLst/>
              <a:ahLst/>
              <a:cxnLst/>
              <a:rect l="l" t="t" r="r" b="b"/>
              <a:pathLst>
                <a:path w="16627" h="13319" extrusionOk="0">
                  <a:moveTo>
                    <a:pt x="0" y="1"/>
                  </a:moveTo>
                  <a:lnTo>
                    <a:pt x="0" y="13318"/>
                  </a:lnTo>
                  <a:lnTo>
                    <a:pt x="16627" y="13318"/>
                  </a:lnTo>
                  <a:lnTo>
                    <a:pt x="16627"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29" name="Google Shape;686;p14"/>
          <p:cNvSpPr txBox="1"/>
          <p:nvPr/>
        </p:nvSpPr>
        <p:spPr>
          <a:xfrm flipH="1">
            <a:off x="5190490" y="1419225"/>
            <a:ext cx="3594100" cy="377825"/>
          </a:xfrm>
          <a:prstGeom prst="rect">
            <a:avLst/>
          </a:prstGeom>
          <a:noFill/>
          <a:ln>
            <a:noFill/>
          </a:ln>
        </p:spPr>
        <p:txBody>
          <a:bodyPr spcFirstLastPara="1" wrap="square" lIns="91425" tIns="91425" rIns="91425" bIns="91425" anchor="ctr" anchorCtr="0">
            <a:noAutofit/>
          </a:bodyPr>
          <a:p>
            <a:pPr marL="0" lvl="0" indent="0" algn="l" rtl="0">
              <a:spcBef>
                <a:spcPts val="0"/>
              </a:spcBef>
              <a:spcAft>
                <a:spcPts val="0"/>
              </a:spcAft>
              <a:buNone/>
            </a:pPr>
            <a:r>
              <a:rPr lang="el-GR" sz="1200">
                <a:solidFill>
                  <a:srgbClr val="000000"/>
                </a:solidFill>
                <a:latin typeface="Roboto" panose="02000000000000000000"/>
                <a:ea typeface="Roboto" panose="02000000000000000000"/>
                <a:cs typeface="Roboto" panose="02000000000000000000"/>
                <a:sym typeface="Roboto" panose="02000000000000000000"/>
              </a:rPr>
              <a:t>Οι υγειονομικές εγκαταστάσεις διακρίνονται σε</a:t>
            </a:r>
            <a:r>
              <a:rPr lang="en-US" sz="1200">
                <a:solidFill>
                  <a:srgbClr val="000000"/>
                </a:solidFill>
                <a:latin typeface="Roboto" panose="02000000000000000000"/>
                <a:ea typeface="Roboto" panose="02000000000000000000"/>
                <a:cs typeface="Roboto" panose="02000000000000000000"/>
                <a:sym typeface="Roboto" panose="02000000000000000000"/>
              </a:rPr>
              <a:t>:</a:t>
            </a:r>
            <a:endParaRPr lang="en-US" sz="1200">
              <a:solidFill>
                <a:srgbClr val="000000"/>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3729" name="Shape 3729"/>
        <p:cNvGrpSpPr/>
        <p:nvPr/>
      </p:nvGrpSpPr>
      <p:grpSpPr>
        <a:xfrm>
          <a:off x="0" y="0"/>
          <a:ext cx="0" cy="0"/>
          <a:chOff x="0" y="0"/>
          <a:chExt cx="0" cy="0"/>
        </a:xfrm>
      </p:grpSpPr>
      <p:sp>
        <p:nvSpPr>
          <p:cNvPr id="3730" name="Google Shape;3730;p44"/>
          <p:cNvSpPr txBox="1"/>
          <p:nvPr>
            <p:ph type="title" idx="4294967295"/>
          </p:nvPr>
        </p:nvSpPr>
        <p:spPr>
          <a:xfrm>
            <a:off x="1068100" y="533189"/>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990"/>
              <a:buFont typeface="Arial" panose="020B0604020202020204"/>
              <a:buNone/>
            </a:pPr>
            <a:r>
              <a:rPr lang="en-GB" sz="2400" b="0">
                <a:solidFill>
                  <a:srgbClr val="FFFFFF"/>
                </a:solidFill>
                <a:latin typeface="Arial" panose="020B0604020202020204"/>
                <a:ea typeface="Arial" panose="020B0604020202020204"/>
                <a:cs typeface="Arial" panose="020B0604020202020204"/>
                <a:sym typeface="Arial" panose="020B0604020202020204"/>
              </a:rPr>
              <a:t>Infographics</a:t>
            </a:r>
            <a:endParaRPr sz="2400" b="0">
              <a:solidFill>
                <a:srgbClr val="FFFFFF"/>
              </a:solidFill>
              <a:latin typeface="Arial" panose="020B0604020202020204"/>
              <a:ea typeface="Arial" panose="020B0604020202020204"/>
              <a:cs typeface="Arial" panose="020B0604020202020204"/>
              <a:sym typeface="Arial" panose="020B0604020202020204"/>
            </a:endParaRPr>
          </a:p>
        </p:txBody>
      </p:sp>
      <p:sp>
        <p:nvSpPr>
          <p:cNvPr id="3731" name="Google Shape;3731;p44"/>
          <p:cNvSpPr txBox="1"/>
          <p:nvPr>
            <p:ph type="body" idx="4294967295"/>
          </p:nvPr>
        </p:nvSpPr>
        <p:spPr>
          <a:xfrm>
            <a:off x="715075" y="1275800"/>
            <a:ext cx="7079400" cy="318300"/>
          </a:xfrm>
          <a:prstGeom prst="rect">
            <a:avLst/>
          </a:prstGeom>
          <a:solidFill>
            <a:srgbClr val="0E2A47"/>
          </a:solidFill>
        </p:spPr>
        <p:txBody>
          <a:bodyPr spcFirstLastPara="1" wrap="square" lIns="91425" tIns="91425" rIns="91425" bIns="91425" anchor="t" anchorCtr="0">
            <a:noAutofit/>
          </a:bodyPr>
          <a:lstStyle/>
          <a:p>
            <a:pPr marL="114300" lvl="0" indent="0" algn="l" rtl="0">
              <a:spcBef>
                <a:spcPts val="0"/>
              </a:spcBef>
              <a:spcAft>
                <a:spcPts val="0"/>
              </a:spcAft>
              <a:buNone/>
            </a:pPr>
            <a:r>
              <a:rPr lang="en-GB" sz="1100">
                <a:solidFill>
                  <a:srgbClr val="FFFFFF"/>
                </a:solidFill>
                <a:latin typeface="Arial" panose="020B0604020202020204"/>
                <a:ea typeface="Arial" panose="020B0604020202020204"/>
                <a:cs typeface="Arial" panose="020B0604020202020204"/>
                <a:sym typeface="Arial" panose="020B0604020202020204"/>
              </a:rPr>
              <a:t>You can add and edit some </a:t>
            </a:r>
            <a:r>
              <a:rPr lang="en-GB" sz="1100" b="1">
                <a:solidFill>
                  <a:srgbClr val="869FB2"/>
                </a:solidFill>
                <a:uFill>
                  <a:noFill/>
                </a:uFill>
                <a:latin typeface="Arial" panose="020B0604020202020204"/>
                <a:ea typeface="Arial" panose="020B0604020202020204"/>
                <a:cs typeface="Arial" panose="020B0604020202020204"/>
                <a:sym typeface="Arial" panose="020B0604020202020204"/>
                <a:hlinkClick r:id="rId1"/>
              </a:rPr>
              <a:t>i</a:t>
            </a:r>
            <a:r>
              <a:rPr lang="en-GB" sz="1100" b="1">
                <a:solidFill>
                  <a:srgbClr val="869FB2"/>
                </a:solidFill>
                <a:uFill>
                  <a:noFill/>
                </a:uFill>
                <a:latin typeface="Arial" panose="020B0604020202020204"/>
                <a:ea typeface="Arial" panose="020B0604020202020204"/>
                <a:cs typeface="Arial" panose="020B0604020202020204"/>
                <a:sym typeface="Arial" panose="020B0604020202020204"/>
                <a:hlinkClick r:id="rId1"/>
              </a:rPr>
              <a:t>nfographics</a:t>
            </a:r>
            <a:r>
              <a:rPr lang="en-GB" sz="1100">
                <a:solidFill>
                  <a:srgbClr val="FFFFFF"/>
                </a:solidFill>
                <a:latin typeface="Arial" panose="020B0604020202020204"/>
                <a:ea typeface="Arial" panose="020B0604020202020204"/>
                <a:cs typeface="Arial" panose="020B0604020202020204"/>
                <a:sym typeface="Arial" panose="020B0604020202020204"/>
              </a:rPr>
              <a:t> </a:t>
            </a:r>
            <a:r>
              <a:rPr lang="en-GB" sz="1100">
                <a:solidFill>
                  <a:srgbClr val="FFFFFF"/>
                </a:solidFill>
                <a:latin typeface="Arial" panose="020B0604020202020204"/>
                <a:ea typeface="Arial" panose="020B0604020202020204"/>
                <a:cs typeface="Arial" panose="020B0604020202020204"/>
                <a:sym typeface="Arial" panose="020B0604020202020204"/>
              </a:rPr>
              <a:t>to your presentation to present your data in a visual way.</a:t>
            </a:r>
            <a:endParaRPr sz="1100">
              <a:solidFill>
                <a:srgbClr val="FFFFFF"/>
              </a:solidFill>
              <a:latin typeface="Arial" panose="020B0604020202020204"/>
              <a:ea typeface="Arial" panose="020B0604020202020204"/>
              <a:cs typeface="Arial" panose="020B0604020202020204"/>
              <a:sym typeface="Arial" panose="020B0604020202020204"/>
            </a:endParaRPr>
          </a:p>
          <a:p>
            <a:pPr marL="0" marR="0" lvl="0" indent="0" algn="l" rtl="0">
              <a:lnSpc>
                <a:spcPct val="115000"/>
              </a:lnSpc>
              <a:spcBef>
                <a:spcPts val="1600"/>
              </a:spcBef>
              <a:spcAft>
                <a:spcPts val="0"/>
              </a:spcAft>
              <a:buNone/>
            </a:pPr>
            <a:endParaRPr>
              <a:solidFill>
                <a:srgbClr val="869FB2"/>
              </a:solidFill>
              <a:latin typeface="Arial" panose="020B0604020202020204"/>
              <a:ea typeface="Arial" panose="020B0604020202020204"/>
              <a:cs typeface="Arial" panose="020B0604020202020204"/>
              <a:sym typeface="Arial" panose="020B0604020202020204"/>
            </a:endParaRPr>
          </a:p>
        </p:txBody>
      </p:sp>
      <p:sp>
        <p:nvSpPr>
          <p:cNvPr id="3732" name="Google Shape;3732;p44"/>
          <p:cNvSpPr txBox="1"/>
          <p:nvPr/>
        </p:nvSpPr>
        <p:spPr>
          <a:xfrm>
            <a:off x="715075" y="1640334"/>
            <a:ext cx="5571300" cy="2931900"/>
          </a:xfrm>
          <a:prstGeom prst="rect">
            <a:avLst/>
          </a:prstGeom>
          <a:solidFill>
            <a:srgbClr val="0E2A47"/>
          </a:solid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rgbClr val="FFFFFF"/>
              </a:buClr>
              <a:buSzPts val="1100"/>
              <a:buChar char="●"/>
            </a:pPr>
            <a:r>
              <a:rPr lang="en-GB" sz="1100">
                <a:solidFill>
                  <a:srgbClr val="FFFFFF"/>
                </a:solidFill>
              </a:rPr>
              <a:t>Choose your favourite infographic and insert it in your presentation using Ctrl C + Ctrl V or Cmd C + Cmd V in Mac.</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panose="02000506030000020004"/>
              <a:buChar char="●"/>
            </a:pPr>
            <a:r>
              <a:rPr lang="en-GB" sz="1100">
                <a:solidFill>
                  <a:srgbClr val="FFFFFF"/>
                </a:solidFill>
              </a:rPr>
              <a:t>Select one of the parts and </a:t>
            </a:r>
            <a:r>
              <a:rPr lang="en-GB" sz="1100" b="1">
                <a:solidFill>
                  <a:srgbClr val="869FB2"/>
                </a:solidFill>
              </a:rPr>
              <a:t>ungroup</a:t>
            </a:r>
            <a:r>
              <a:rPr lang="en-GB" sz="1100">
                <a:solidFill>
                  <a:srgbClr val="FFFFFF"/>
                </a:solidFill>
              </a:rPr>
              <a:t> it by right-clicking and choosing “Ungroup”. </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panose="02000506030000020004"/>
              <a:buChar char="●"/>
            </a:pPr>
            <a:r>
              <a:rPr lang="en-GB" sz="1100" b="1">
                <a:solidFill>
                  <a:srgbClr val="869FB2"/>
                </a:solidFill>
              </a:rPr>
              <a:t>Change the color</a:t>
            </a:r>
            <a:r>
              <a:rPr lang="en-GB" sz="1100">
                <a:solidFill>
                  <a:srgbClr val="FFFFFF"/>
                </a:solidFill>
              </a:rPr>
              <a:t> by clicking on the paint bucket. </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panose="02000506030000020004"/>
              <a:buChar char="●"/>
            </a:pPr>
            <a:r>
              <a:rPr lang="en-GB" sz="1100">
                <a:solidFill>
                  <a:srgbClr val="FFFFFF"/>
                </a:solidFill>
              </a:rPr>
              <a:t>Then </a:t>
            </a:r>
            <a:r>
              <a:rPr lang="en-GB" sz="1100" b="1">
                <a:solidFill>
                  <a:srgbClr val="869FB2"/>
                </a:solidFill>
              </a:rPr>
              <a:t>resize</a:t>
            </a:r>
            <a:r>
              <a:rPr lang="en-GB" sz="1100">
                <a:solidFill>
                  <a:srgbClr val="FFFFFF"/>
                </a:solidFill>
              </a:rPr>
              <a:t> the element by clicking and dragging one of the square-shaped points of its bounding box (the cursor should look like a double-headed arrow). Remember to hold Shift while dragging to keep the proportions.</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panose="02000506030000020004"/>
              <a:buChar char="●"/>
            </a:pPr>
            <a:r>
              <a:rPr lang="en-GB" sz="1100" b="1">
                <a:solidFill>
                  <a:srgbClr val="869FB2"/>
                </a:solidFill>
              </a:rPr>
              <a:t>Group</a:t>
            </a:r>
            <a:r>
              <a:rPr lang="en-GB" sz="1100">
                <a:solidFill>
                  <a:srgbClr val="FFFFFF"/>
                </a:solidFill>
              </a:rPr>
              <a:t> the elements again by selecting them, right-clicking and choosing “Group”.</a:t>
            </a:r>
            <a:endParaRPr sz="1100">
              <a:solidFill>
                <a:srgbClr val="FFFFFF"/>
              </a:solidFill>
            </a:endParaRPr>
          </a:p>
          <a:p>
            <a:pPr marL="457200" lvl="0" indent="-298450" algn="l" rtl="0">
              <a:lnSpc>
                <a:spcPct val="115000"/>
              </a:lnSpc>
              <a:spcBef>
                <a:spcPts val="0"/>
              </a:spcBef>
              <a:spcAft>
                <a:spcPts val="0"/>
              </a:spcAft>
              <a:buClr>
                <a:srgbClr val="FFFFFF"/>
              </a:buClr>
              <a:buSzPts val="1100"/>
              <a:buChar char="●"/>
            </a:pPr>
            <a:r>
              <a:rPr lang="en-GB" sz="1100">
                <a:solidFill>
                  <a:srgbClr val="FFFFFF"/>
                </a:solidFill>
              </a:rPr>
              <a:t>Repeat the steps above with the other parts and when you’re done editing, copy the end result and paste it into your presentation.</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panose="02000506030000020004"/>
              <a:buChar char="●"/>
            </a:pPr>
            <a:r>
              <a:rPr lang="en-GB" sz="1100">
                <a:solidFill>
                  <a:srgbClr val="FFFFFF"/>
                </a:solidFill>
              </a:rPr>
              <a:t>Remember to choose the</a:t>
            </a:r>
            <a:r>
              <a:rPr lang="en-GB" sz="1100">
                <a:solidFill>
                  <a:srgbClr val="78909C"/>
                </a:solidFill>
              </a:rPr>
              <a:t> </a:t>
            </a:r>
            <a:r>
              <a:rPr lang="en-GB" sz="1100">
                <a:solidFill>
                  <a:srgbClr val="869FB2"/>
                </a:solidFill>
              </a:rPr>
              <a:t>“</a:t>
            </a:r>
            <a:r>
              <a:rPr lang="en-GB" sz="1100" b="1">
                <a:solidFill>
                  <a:srgbClr val="869FB2"/>
                </a:solidFill>
              </a:rPr>
              <a:t>Keep source formatting</a:t>
            </a:r>
            <a:r>
              <a:rPr lang="en-GB" sz="1100">
                <a:solidFill>
                  <a:srgbClr val="869FB2"/>
                </a:solidFill>
              </a:rPr>
              <a:t>”</a:t>
            </a:r>
            <a:r>
              <a:rPr lang="en-GB" sz="1100">
                <a:solidFill>
                  <a:srgbClr val="FFFFFF"/>
                </a:solidFill>
              </a:rPr>
              <a:t> option so that it keeps the design. For more info, please visit </a:t>
            </a:r>
            <a:r>
              <a:rPr lang="en-GB" sz="1100" b="1">
                <a:solidFill>
                  <a:srgbClr val="869FB2"/>
                </a:solidFill>
                <a:uFill>
                  <a:noFill/>
                </a:uFill>
                <a:hlinkClick r:id="rId2"/>
              </a:rPr>
              <a:t>Slidesgo School</a:t>
            </a:r>
            <a:r>
              <a:rPr lang="en-GB" sz="1100">
                <a:solidFill>
                  <a:srgbClr val="FFFFFF"/>
                </a:solidFill>
              </a:rPr>
              <a:t>.</a:t>
            </a:r>
            <a:endParaRPr sz="1100"/>
          </a:p>
        </p:txBody>
      </p:sp>
      <p:grpSp>
        <p:nvGrpSpPr>
          <p:cNvPr id="3733" name="Google Shape;3733;p44"/>
          <p:cNvGrpSpPr/>
          <p:nvPr/>
        </p:nvGrpSpPr>
        <p:grpSpPr>
          <a:xfrm>
            <a:off x="6874322" y="1724357"/>
            <a:ext cx="1446116" cy="2863897"/>
            <a:chOff x="6529419" y="1724307"/>
            <a:chExt cx="1480463" cy="2931917"/>
          </a:xfrm>
        </p:grpSpPr>
        <p:grpSp>
          <p:nvGrpSpPr>
            <p:cNvPr id="3734" name="Google Shape;3734;p44"/>
            <p:cNvGrpSpPr/>
            <p:nvPr/>
          </p:nvGrpSpPr>
          <p:grpSpPr>
            <a:xfrm>
              <a:off x="6556827" y="1724307"/>
              <a:ext cx="956596" cy="944294"/>
              <a:chOff x="3800349" y="1238762"/>
              <a:chExt cx="1098904" cy="1084772"/>
            </a:xfrm>
          </p:grpSpPr>
          <p:grpSp>
            <p:nvGrpSpPr>
              <p:cNvPr id="3735" name="Google Shape;3735;p44"/>
              <p:cNvGrpSpPr/>
              <p:nvPr/>
            </p:nvGrpSpPr>
            <p:grpSpPr>
              <a:xfrm>
                <a:off x="3800349" y="1238762"/>
                <a:ext cx="1098904" cy="1084772"/>
                <a:chOff x="3800349" y="1238762"/>
                <a:chExt cx="1098904" cy="1084772"/>
              </a:xfrm>
            </p:grpSpPr>
            <p:sp>
              <p:nvSpPr>
                <p:cNvPr id="3736" name="Google Shape;3736;p44"/>
                <p:cNvSpPr/>
                <p:nvPr/>
              </p:nvSpPr>
              <p:spPr>
                <a:xfrm>
                  <a:off x="3800349" y="1238762"/>
                  <a:ext cx="1098904" cy="1084772"/>
                </a:xfrm>
                <a:custGeom>
                  <a:avLst/>
                  <a:gdLst/>
                  <a:ahLst/>
                  <a:cxnLst/>
                  <a:rect l="l" t="t" r="r" b="b"/>
                  <a:pathLst>
                    <a:path w="45721" h="45133" extrusionOk="0">
                      <a:moveTo>
                        <a:pt x="22825" y="1"/>
                      </a:moveTo>
                      <a:cubicBezTo>
                        <a:pt x="22054" y="1"/>
                        <a:pt x="21283" y="295"/>
                        <a:pt x="20693" y="885"/>
                      </a:cubicBezTo>
                      <a:lnTo>
                        <a:pt x="1179" y="20482"/>
                      </a:lnTo>
                      <a:cubicBezTo>
                        <a:pt x="0" y="21661"/>
                        <a:pt x="0" y="23566"/>
                        <a:pt x="1179" y="24733"/>
                      </a:cubicBezTo>
                      <a:lnTo>
                        <a:pt x="20777" y="44259"/>
                      </a:lnTo>
                      <a:cubicBezTo>
                        <a:pt x="21364" y="44841"/>
                        <a:pt x="22133" y="45133"/>
                        <a:pt x="22900" y="45133"/>
                      </a:cubicBezTo>
                      <a:cubicBezTo>
                        <a:pt x="23672" y="45133"/>
                        <a:pt x="24442" y="44838"/>
                        <a:pt x="25027" y="44247"/>
                      </a:cubicBezTo>
                      <a:lnTo>
                        <a:pt x="32873" y="36377"/>
                      </a:lnTo>
                      <a:cubicBezTo>
                        <a:pt x="33053" y="36197"/>
                        <a:pt x="33283" y="36110"/>
                        <a:pt x="33511" y="36110"/>
                      </a:cubicBezTo>
                      <a:cubicBezTo>
                        <a:pt x="33810" y="36110"/>
                        <a:pt x="34108" y="36260"/>
                        <a:pt x="34290" y="36544"/>
                      </a:cubicBezTo>
                      <a:cubicBezTo>
                        <a:pt x="34743" y="37246"/>
                        <a:pt x="35112" y="38020"/>
                        <a:pt x="35409" y="38806"/>
                      </a:cubicBezTo>
                      <a:cubicBezTo>
                        <a:pt x="35588" y="39294"/>
                        <a:pt x="35909" y="39735"/>
                        <a:pt x="36362" y="40080"/>
                      </a:cubicBezTo>
                      <a:cubicBezTo>
                        <a:pt x="36890" y="40489"/>
                        <a:pt x="37508" y="40695"/>
                        <a:pt x="38128" y="40695"/>
                      </a:cubicBezTo>
                      <a:cubicBezTo>
                        <a:pt x="38682" y="40695"/>
                        <a:pt x="39237" y="40530"/>
                        <a:pt x="39731" y="40199"/>
                      </a:cubicBezTo>
                      <a:cubicBezTo>
                        <a:pt x="41303" y="39127"/>
                        <a:pt x="41446" y="36984"/>
                        <a:pt x="40172" y="35710"/>
                      </a:cubicBezTo>
                      <a:cubicBezTo>
                        <a:pt x="39862" y="35401"/>
                        <a:pt x="39505" y="35186"/>
                        <a:pt x="39112" y="35044"/>
                      </a:cubicBezTo>
                      <a:cubicBezTo>
                        <a:pt x="38326" y="34758"/>
                        <a:pt x="37564" y="34401"/>
                        <a:pt x="36862" y="33948"/>
                      </a:cubicBezTo>
                      <a:cubicBezTo>
                        <a:pt x="36374" y="33639"/>
                        <a:pt x="36279" y="32960"/>
                        <a:pt x="36695" y="32543"/>
                      </a:cubicBezTo>
                      <a:lnTo>
                        <a:pt x="44553" y="24661"/>
                      </a:lnTo>
                      <a:cubicBezTo>
                        <a:pt x="45720" y="23483"/>
                        <a:pt x="45720" y="21578"/>
                        <a:pt x="44542" y="20399"/>
                      </a:cubicBezTo>
                      <a:lnTo>
                        <a:pt x="24956" y="885"/>
                      </a:lnTo>
                      <a:cubicBezTo>
                        <a:pt x="24366" y="295"/>
                        <a:pt x="23595" y="1"/>
                        <a:pt x="22825"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7" name="Google Shape;3737;p44"/>
                <p:cNvSpPr/>
                <p:nvPr/>
              </p:nvSpPr>
              <p:spPr>
                <a:xfrm>
                  <a:off x="3884758" y="1311226"/>
                  <a:ext cx="287338" cy="287050"/>
                </a:xfrm>
                <a:custGeom>
                  <a:avLst/>
                  <a:gdLst/>
                  <a:ahLst/>
                  <a:cxnLst/>
                  <a:rect l="l" t="t" r="r" b="b"/>
                  <a:pathLst>
                    <a:path w="11955" h="11943" extrusionOk="0">
                      <a:moveTo>
                        <a:pt x="5978" y="1"/>
                      </a:moveTo>
                      <a:cubicBezTo>
                        <a:pt x="2679" y="1"/>
                        <a:pt x="1" y="2668"/>
                        <a:pt x="1" y="5966"/>
                      </a:cubicBezTo>
                      <a:cubicBezTo>
                        <a:pt x="1" y="9276"/>
                        <a:pt x="2679" y="11943"/>
                        <a:pt x="5978" y="11943"/>
                      </a:cubicBezTo>
                      <a:cubicBezTo>
                        <a:pt x="9276" y="11943"/>
                        <a:pt x="11954" y="9276"/>
                        <a:pt x="11954" y="5966"/>
                      </a:cubicBezTo>
                      <a:cubicBezTo>
                        <a:pt x="11954" y="2668"/>
                        <a:pt x="9276" y="1"/>
                        <a:pt x="5978"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738" name="Google Shape;3738;p44"/>
              <p:cNvSpPr/>
              <p:nvPr/>
            </p:nvSpPr>
            <p:spPr>
              <a:xfrm>
                <a:off x="4162525" y="1593650"/>
                <a:ext cx="374561" cy="374975"/>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39" name="Google Shape;3739;p44"/>
            <p:cNvGrpSpPr/>
            <p:nvPr/>
          </p:nvGrpSpPr>
          <p:grpSpPr>
            <a:xfrm>
              <a:off x="7053286" y="2227254"/>
              <a:ext cx="956596" cy="944252"/>
              <a:chOff x="4370663" y="1816530"/>
              <a:chExt cx="1098904" cy="1084724"/>
            </a:xfrm>
          </p:grpSpPr>
          <p:grpSp>
            <p:nvGrpSpPr>
              <p:cNvPr id="3740" name="Google Shape;3740;p44"/>
              <p:cNvGrpSpPr/>
              <p:nvPr/>
            </p:nvGrpSpPr>
            <p:grpSpPr>
              <a:xfrm>
                <a:off x="4370663" y="1816530"/>
                <a:ext cx="1098904" cy="1084724"/>
                <a:chOff x="4370663" y="1816530"/>
                <a:chExt cx="1098904" cy="1084724"/>
              </a:xfrm>
            </p:grpSpPr>
            <p:sp>
              <p:nvSpPr>
                <p:cNvPr id="3741" name="Google Shape;3741;p44"/>
                <p:cNvSpPr/>
                <p:nvPr/>
              </p:nvSpPr>
              <p:spPr>
                <a:xfrm>
                  <a:off x="4370663" y="1816530"/>
                  <a:ext cx="1098904" cy="1084724"/>
                </a:xfrm>
                <a:custGeom>
                  <a:avLst/>
                  <a:gdLst/>
                  <a:ahLst/>
                  <a:cxnLst/>
                  <a:rect l="l" t="t" r="r" b="b"/>
                  <a:pathLst>
                    <a:path w="45721" h="45131" extrusionOk="0">
                      <a:moveTo>
                        <a:pt x="22862" y="0"/>
                      </a:moveTo>
                      <a:cubicBezTo>
                        <a:pt x="22092" y="0"/>
                        <a:pt x="21324" y="295"/>
                        <a:pt x="20741" y="884"/>
                      </a:cubicBezTo>
                      <a:lnTo>
                        <a:pt x="12871" y="8742"/>
                      </a:lnTo>
                      <a:cubicBezTo>
                        <a:pt x="12698" y="8921"/>
                        <a:pt x="12472" y="9005"/>
                        <a:pt x="12246" y="9005"/>
                      </a:cubicBezTo>
                      <a:cubicBezTo>
                        <a:pt x="11945" y="9005"/>
                        <a:pt x="11643" y="8855"/>
                        <a:pt x="11466" y="8576"/>
                      </a:cubicBezTo>
                      <a:cubicBezTo>
                        <a:pt x="11014" y="7861"/>
                        <a:pt x="10645" y="7099"/>
                        <a:pt x="10347" y="6302"/>
                      </a:cubicBezTo>
                      <a:cubicBezTo>
                        <a:pt x="10168" y="5813"/>
                        <a:pt x="9847" y="5373"/>
                        <a:pt x="9394" y="5028"/>
                      </a:cubicBezTo>
                      <a:cubicBezTo>
                        <a:pt x="8866" y="4619"/>
                        <a:pt x="8248" y="4413"/>
                        <a:pt x="7630" y="4413"/>
                      </a:cubicBezTo>
                      <a:cubicBezTo>
                        <a:pt x="7078" y="4413"/>
                        <a:pt x="6526" y="4577"/>
                        <a:pt x="6037" y="4909"/>
                      </a:cubicBezTo>
                      <a:cubicBezTo>
                        <a:pt x="4465" y="5968"/>
                        <a:pt x="4310" y="8123"/>
                        <a:pt x="5584" y="9385"/>
                      </a:cubicBezTo>
                      <a:cubicBezTo>
                        <a:pt x="5894" y="9695"/>
                        <a:pt x="6251" y="9921"/>
                        <a:pt x="6632" y="10064"/>
                      </a:cubicBezTo>
                      <a:cubicBezTo>
                        <a:pt x="7418" y="10350"/>
                        <a:pt x="8180" y="10707"/>
                        <a:pt x="8882" y="11159"/>
                      </a:cubicBezTo>
                      <a:cubicBezTo>
                        <a:pt x="9383"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2" name="Google Shape;3742;p44"/>
                <p:cNvSpPr/>
                <p:nvPr/>
              </p:nvSpPr>
              <p:spPr>
                <a:xfrm>
                  <a:off x="5055718" y="1904160"/>
                  <a:ext cx="287338" cy="287338"/>
                </a:xfrm>
                <a:custGeom>
                  <a:avLst/>
                  <a:gdLst/>
                  <a:ahLst/>
                  <a:cxnLst/>
                  <a:rect l="l" t="t" r="r" b="b"/>
                  <a:pathLst>
                    <a:path w="11955" h="11955" extrusionOk="0">
                      <a:moveTo>
                        <a:pt x="5978" y="0"/>
                      </a:moveTo>
                      <a:cubicBezTo>
                        <a:pt x="2680" y="0"/>
                        <a:pt x="1" y="2679"/>
                        <a:pt x="1" y="5977"/>
                      </a:cubicBezTo>
                      <a:cubicBezTo>
                        <a:pt x="1" y="9275"/>
                        <a:pt x="2680" y="11954"/>
                        <a:pt x="5978" y="11954"/>
                      </a:cubicBezTo>
                      <a:cubicBezTo>
                        <a:pt x="9276" y="11954"/>
                        <a:pt x="11955" y="9275"/>
                        <a:pt x="11955" y="5977"/>
                      </a:cubicBezTo>
                      <a:cubicBezTo>
                        <a:pt x="11955" y="2679"/>
                        <a:pt x="9276" y="0"/>
                        <a:pt x="5978"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43" name="Google Shape;3743;p44"/>
              <p:cNvGrpSpPr/>
              <p:nvPr/>
            </p:nvGrpSpPr>
            <p:grpSpPr>
              <a:xfrm>
                <a:off x="4732628" y="2171596"/>
                <a:ext cx="374986" cy="374572"/>
                <a:chOff x="3303268" y="3817349"/>
                <a:chExt cx="346056" cy="345674"/>
              </a:xfrm>
            </p:grpSpPr>
            <p:sp>
              <p:nvSpPr>
                <p:cNvPr id="3744" name="Google Shape;3744;p44"/>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5" name="Google Shape;3745;p44"/>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6" name="Google Shape;3746;p44"/>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7" name="Google Shape;3747;p44"/>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748" name="Google Shape;3748;p44"/>
            <p:cNvGrpSpPr/>
            <p:nvPr/>
          </p:nvGrpSpPr>
          <p:grpSpPr>
            <a:xfrm>
              <a:off x="6547098" y="2715744"/>
              <a:ext cx="956596" cy="944315"/>
              <a:chOff x="3789173" y="2377690"/>
              <a:chExt cx="1098904" cy="1084796"/>
            </a:xfrm>
          </p:grpSpPr>
          <p:grpSp>
            <p:nvGrpSpPr>
              <p:cNvPr id="3749" name="Google Shape;3749;p44"/>
              <p:cNvGrpSpPr/>
              <p:nvPr/>
            </p:nvGrpSpPr>
            <p:grpSpPr>
              <a:xfrm>
                <a:off x="3789173" y="2377690"/>
                <a:ext cx="1098904" cy="1084796"/>
                <a:chOff x="3789173" y="2377690"/>
                <a:chExt cx="1098904" cy="1084796"/>
              </a:xfrm>
            </p:grpSpPr>
            <p:sp>
              <p:nvSpPr>
                <p:cNvPr id="3750" name="Google Shape;3750;p44"/>
                <p:cNvSpPr/>
                <p:nvPr/>
              </p:nvSpPr>
              <p:spPr>
                <a:xfrm>
                  <a:off x="3789173" y="2377690"/>
                  <a:ext cx="1098904" cy="1084796"/>
                </a:xfrm>
                <a:custGeom>
                  <a:avLst/>
                  <a:gdLst/>
                  <a:ahLst/>
                  <a:cxnLst/>
                  <a:rect l="l" t="t" r="r" b="b"/>
                  <a:pathLst>
                    <a:path w="45721" h="45134" extrusionOk="0">
                      <a:moveTo>
                        <a:pt x="22861" y="0"/>
                      </a:moveTo>
                      <a:cubicBezTo>
                        <a:pt x="22090" y="0"/>
                        <a:pt x="21319" y="295"/>
                        <a:pt x="20730" y="884"/>
                      </a:cubicBezTo>
                      <a:lnTo>
                        <a:pt x="1180" y="20446"/>
                      </a:lnTo>
                      <a:cubicBezTo>
                        <a:pt x="1" y="21613"/>
                        <a:pt x="1" y="23518"/>
                        <a:pt x="1180" y="24697"/>
                      </a:cubicBezTo>
                      <a:lnTo>
                        <a:pt x="20730" y="44259"/>
                      </a:lnTo>
                      <a:cubicBezTo>
                        <a:pt x="21319" y="44842"/>
                        <a:pt x="22090" y="45134"/>
                        <a:pt x="22861" y="45134"/>
                      </a:cubicBezTo>
                      <a:cubicBezTo>
                        <a:pt x="23632" y="45134"/>
                        <a:pt x="24403" y="44842"/>
                        <a:pt x="24992" y="44259"/>
                      </a:cubicBezTo>
                      <a:lnTo>
                        <a:pt x="44542" y="24697"/>
                      </a:lnTo>
                      <a:cubicBezTo>
                        <a:pt x="45721" y="23518"/>
                        <a:pt x="45721" y="21613"/>
                        <a:pt x="44542" y="20446"/>
                      </a:cubicBezTo>
                      <a:lnTo>
                        <a:pt x="36684" y="12576"/>
                      </a:lnTo>
                      <a:cubicBezTo>
                        <a:pt x="36267" y="12171"/>
                        <a:pt x="36363" y="11481"/>
                        <a:pt x="36851" y="11171"/>
                      </a:cubicBezTo>
                      <a:cubicBezTo>
                        <a:pt x="37565" y="10719"/>
                        <a:pt x="38327" y="10350"/>
                        <a:pt x="39125" y="10052"/>
                      </a:cubicBezTo>
                      <a:cubicBezTo>
                        <a:pt x="39613" y="9874"/>
                        <a:pt x="40054" y="9552"/>
                        <a:pt x="40399" y="9100"/>
                      </a:cubicBezTo>
                      <a:cubicBezTo>
                        <a:pt x="41173" y="8099"/>
                        <a:pt x="41220" y="6778"/>
                        <a:pt x="40518" y="5730"/>
                      </a:cubicBezTo>
                      <a:cubicBezTo>
                        <a:pt x="39932" y="4868"/>
                        <a:pt x="39013" y="4436"/>
                        <a:pt x="38094" y="4436"/>
                      </a:cubicBezTo>
                      <a:cubicBezTo>
                        <a:pt x="37349" y="4436"/>
                        <a:pt x="36606" y="4720"/>
                        <a:pt x="36041" y="5290"/>
                      </a:cubicBezTo>
                      <a:cubicBezTo>
                        <a:pt x="35732" y="5587"/>
                        <a:pt x="35505" y="5956"/>
                        <a:pt x="35362" y="6337"/>
                      </a:cubicBezTo>
                      <a:cubicBezTo>
                        <a:pt x="35077" y="7123"/>
                        <a:pt x="34720" y="7885"/>
                        <a:pt x="34267" y="8588"/>
                      </a:cubicBezTo>
                      <a:cubicBezTo>
                        <a:pt x="34091" y="8872"/>
                        <a:pt x="33797" y="9021"/>
                        <a:pt x="33498" y="9021"/>
                      </a:cubicBezTo>
                      <a:cubicBezTo>
                        <a:pt x="33271" y="9021"/>
                        <a:pt x="33042" y="8934"/>
                        <a:pt x="32862" y="8754"/>
                      </a:cubicBezTo>
                      <a:lnTo>
                        <a:pt x="24992" y="884"/>
                      </a:lnTo>
                      <a:cubicBezTo>
                        <a:pt x="24403" y="295"/>
                        <a:pt x="23632" y="0"/>
                        <a:pt x="22861"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1" name="Google Shape;3751;p44"/>
                <p:cNvSpPr/>
                <p:nvPr/>
              </p:nvSpPr>
              <p:spPr>
                <a:xfrm>
                  <a:off x="3885623" y="2465897"/>
                  <a:ext cx="287050" cy="287338"/>
                </a:xfrm>
                <a:custGeom>
                  <a:avLst/>
                  <a:gdLst/>
                  <a:ahLst/>
                  <a:cxnLst/>
                  <a:rect l="l" t="t" r="r" b="b"/>
                  <a:pathLst>
                    <a:path w="11943" h="11955" extrusionOk="0">
                      <a:moveTo>
                        <a:pt x="5977" y="0"/>
                      </a:moveTo>
                      <a:cubicBezTo>
                        <a:pt x="2679" y="0"/>
                        <a:pt x="0" y="2679"/>
                        <a:pt x="0" y="5977"/>
                      </a:cubicBezTo>
                      <a:cubicBezTo>
                        <a:pt x="0" y="9275"/>
                        <a:pt x="2679" y="11954"/>
                        <a:pt x="5977" y="11954"/>
                      </a:cubicBezTo>
                      <a:cubicBezTo>
                        <a:pt x="9275" y="11954"/>
                        <a:pt x="11942" y="9275"/>
                        <a:pt x="11942" y="5977"/>
                      </a:cubicBezTo>
                      <a:cubicBezTo>
                        <a:pt x="11942" y="2679"/>
                        <a:pt x="9275" y="0"/>
                        <a:pt x="5977"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52" name="Google Shape;3752;p44"/>
              <p:cNvGrpSpPr/>
              <p:nvPr/>
            </p:nvGrpSpPr>
            <p:grpSpPr>
              <a:xfrm>
                <a:off x="4151137" y="2732796"/>
                <a:ext cx="374986" cy="374572"/>
                <a:chOff x="3752358" y="3817349"/>
                <a:chExt cx="346056" cy="345674"/>
              </a:xfrm>
            </p:grpSpPr>
            <p:sp>
              <p:nvSpPr>
                <p:cNvPr id="3753" name="Google Shape;3753;p44"/>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4" name="Google Shape;3754;p44"/>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5" name="Google Shape;3755;p44"/>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6" name="Google Shape;3756;p44"/>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757" name="Google Shape;3757;p44"/>
            <p:cNvGrpSpPr/>
            <p:nvPr/>
          </p:nvGrpSpPr>
          <p:grpSpPr>
            <a:xfrm>
              <a:off x="7034853" y="3222917"/>
              <a:ext cx="956596" cy="944252"/>
              <a:chOff x="4349489" y="2960313"/>
              <a:chExt cx="1098904" cy="1084724"/>
            </a:xfrm>
          </p:grpSpPr>
          <p:grpSp>
            <p:nvGrpSpPr>
              <p:cNvPr id="3758" name="Google Shape;3758;p44"/>
              <p:cNvGrpSpPr/>
              <p:nvPr/>
            </p:nvGrpSpPr>
            <p:grpSpPr>
              <a:xfrm>
                <a:off x="4349489" y="2960313"/>
                <a:ext cx="1098904" cy="1084724"/>
                <a:chOff x="4349489" y="2960313"/>
                <a:chExt cx="1098904" cy="1084724"/>
              </a:xfrm>
            </p:grpSpPr>
            <p:sp>
              <p:nvSpPr>
                <p:cNvPr id="3759" name="Google Shape;3759;p44"/>
                <p:cNvSpPr/>
                <p:nvPr/>
              </p:nvSpPr>
              <p:spPr>
                <a:xfrm>
                  <a:off x="4349489" y="2960313"/>
                  <a:ext cx="1098904" cy="1084724"/>
                </a:xfrm>
                <a:custGeom>
                  <a:avLst/>
                  <a:gdLst/>
                  <a:ahLst/>
                  <a:cxnLst/>
                  <a:rect l="l" t="t" r="r" b="b"/>
                  <a:pathLst>
                    <a:path w="45721" h="45131" extrusionOk="0">
                      <a:moveTo>
                        <a:pt x="22862" y="0"/>
                      </a:moveTo>
                      <a:cubicBezTo>
                        <a:pt x="22092" y="0"/>
                        <a:pt x="21324" y="295"/>
                        <a:pt x="20741" y="884"/>
                      </a:cubicBezTo>
                      <a:lnTo>
                        <a:pt x="12871" y="8743"/>
                      </a:lnTo>
                      <a:cubicBezTo>
                        <a:pt x="12697" y="8917"/>
                        <a:pt x="12470" y="9001"/>
                        <a:pt x="12243" y="9001"/>
                      </a:cubicBezTo>
                      <a:cubicBezTo>
                        <a:pt x="11942" y="9001"/>
                        <a:pt x="11642" y="8854"/>
                        <a:pt x="11466" y="8576"/>
                      </a:cubicBezTo>
                      <a:cubicBezTo>
                        <a:pt x="11014" y="7861"/>
                        <a:pt x="10645" y="7099"/>
                        <a:pt x="10347" y="6302"/>
                      </a:cubicBezTo>
                      <a:cubicBezTo>
                        <a:pt x="10168" y="5814"/>
                        <a:pt x="9847" y="5373"/>
                        <a:pt x="9394" y="5028"/>
                      </a:cubicBezTo>
                      <a:cubicBezTo>
                        <a:pt x="8866" y="4619"/>
                        <a:pt x="8248" y="4413"/>
                        <a:pt x="7630" y="4413"/>
                      </a:cubicBezTo>
                      <a:cubicBezTo>
                        <a:pt x="7078" y="4413"/>
                        <a:pt x="6525" y="4577"/>
                        <a:pt x="6037" y="4909"/>
                      </a:cubicBezTo>
                      <a:cubicBezTo>
                        <a:pt x="4465" y="5968"/>
                        <a:pt x="4310" y="8123"/>
                        <a:pt x="5584" y="9385"/>
                      </a:cubicBezTo>
                      <a:cubicBezTo>
                        <a:pt x="5894" y="9695"/>
                        <a:pt x="6251" y="9921"/>
                        <a:pt x="6632" y="10064"/>
                      </a:cubicBezTo>
                      <a:cubicBezTo>
                        <a:pt x="7418" y="10350"/>
                        <a:pt x="8180" y="10707"/>
                        <a:pt x="8882" y="11159"/>
                      </a:cubicBezTo>
                      <a:cubicBezTo>
                        <a:pt x="9382"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0" name="Google Shape;3760;p44"/>
                <p:cNvSpPr/>
                <p:nvPr/>
              </p:nvSpPr>
              <p:spPr>
                <a:xfrm>
                  <a:off x="5065741" y="3026769"/>
                  <a:ext cx="287338" cy="287338"/>
                </a:xfrm>
                <a:custGeom>
                  <a:avLst/>
                  <a:gdLst/>
                  <a:ahLst/>
                  <a:cxnLst/>
                  <a:rect l="l" t="t" r="r" b="b"/>
                  <a:pathLst>
                    <a:path w="11955" h="11955" extrusionOk="0">
                      <a:moveTo>
                        <a:pt x="5978" y="1"/>
                      </a:moveTo>
                      <a:cubicBezTo>
                        <a:pt x="2680" y="1"/>
                        <a:pt x="1" y="2679"/>
                        <a:pt x="1" y="5978"/>
                      </a:cubicBezTo>
                      <a:cubicBezTo>
                        <a:pt x="1" y="9276"/>
                        <a:pt x="2680" y="11954"/>
                        <a:pt x="5978" y="11954"/>
                      </a:cubicBezTo>
                      <a:cubicBezTo>
                        <a:pt x="9276" y="11954"/>
                        <a:pt x="11955" y="9276"/>
                        <a:pt x="11955" y="5978"/>
                      </a:cubicBezTo>
                      <a:cubicBezTo>
                        <a:pt x="11955" y="2679"/>
                        <a:pt x="9276" y="1"/>
                        <a:pt x="5978"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61" name="Google Shape;3761;p44"/>
              <p:cNvGrpSpPr/>
              <p:nvPr/>
            </p:nvGrpSpPr>
            <p:grpSpPr>
              <a:xfrm>
                <a:off x="4732657" y="3315384"/>
                <a:ext cx="374952" cy="374572"/>
                <a:chOff x="4201447" y="3817349"/>
                <a:chExt cx="346024" cy="345674"/>
              </a:xfrm>
            </p:grpSpPr>
            <p:sp>
              <p:nvSpPr>
                <p:cNvPr id="3762" name="Google Shape;3762;p44"/>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3" name="Google Shape;3763;p44"/>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764" name="Google Shape;3764;p44"/>
            <p:cNvGrpSpPr/>
            <p:nvPr/>
          </p:nvGrpSpPr>
          <p:grpSpPr>
            <a:xfrm>
              <a:off x="6529419" y="3711909"/>
              <a:ext cx="956596" cy="944315"/>
              <a:chOff x="3768864" y="3522050"/>
              <a:chExt cx="1098904" cy="1084796"/>
            </a:xfrm>
          </p:grpSpPr>
          <p:grpSp>
            <p:nvGrpSpPr>
              <p:cNvPr id="3765" name="Google Shape;3765;p44"/>
              <p:cNvGrpSpPr/>
              <p:nvPr/>
            </p:nvGrpSpPr>
            <p:grpSpPr>
              <a:xfrm>
                <a:off x="3768864" y="3522050"/>
                <a:ext cx="1098904" cy="1084796"/>
                <a:chOff x="3768864" y="3522050"/>
                <a:chExt cx="1098904" cy="1084796"/>
              </a:xfrm>
            </p:grpSpPr>
            <p:sp>
              <p:nvSpPr>
                <p:cNvPr id="3766" name="Google Shape;3766;p44"/>
                <p:cNvSpPr/>
                <p:nvPr/>
              </p:nvSpPr>
              <p:spPr>
                <a:xfrm>
                  <a:off x="3768864" y="3522050"/>
                  <a:ext cx="1098904" cy="1084796"/>
                </a:xfrm>
                <a:custGeom>
                  <a:avLst/>
                  <a:gdLst/>
                  <a:ahLst/>
                  <a:cxnLst/>
                  <a:rect l="l" t="t" r="r" b="b"/>
                  <a:pathLst>
                    <a:path w="45721" h="45134" extrusionOk="0">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7" name="Google Shape;3767;p44"/>
                <p:cNvSpPr/>
                <p:nvPr/>
              </p:nvSpPr>
              <p:spPr>
                <a:xfrm>
                  <a:off x="3887041" y="3641743"/>
                  <a:ext cx="287338" cy="287026"/>
                </a:xfrm>
                <a:custGeom>
                  <a:avLst/>
                  <a:gdLst/>
                  <a:ahLst/>
                  <a:cxnLst/>
                  <a:rect l="l" t="t" r="r" b="b"/>
                  <a:pathLst>
                    <a:path w="11955" h="11942" extrusionOk="0">
                      <a:moveTo>
                        <a:pt x="5978" y="0"/>
                      </a:moveTo>
                      <a:cubicBezTo>
                        <a:pt x="2680" y="0"/>
                        <a:pt x="1" y="2667"/>
                        <a:pt x="1" y="5977"/>
                      </a:cubicBezTo>
                      <a:cubicBezTo>
                        <a:pt x="1" y="9275"/>
                        <a:pt x="2680" y="11942"/>
                        <a:pt x="5978" y="11942"/>
                      </a:cubicBezTo>
                      <a:cubicBezTo>
                        <a:pt x="9276" y="11942"/>
                        <a:pt x="11955" y="9275"/>
                        <a:pt x="11955" y="5977"/>
                      </a:cubicBezTo>
                      <a:cubicBezTo>
                        <a:pt x="11955" y="2667"/>
                        <a:pt x="9276" y="0"/>
                        <a:pt x="5978"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68" name="Google Shape;3768;p44"/>
              <p:cNvGrpSpPr/>
              <p:nvPr/>
            </p:nvGrpSpPr>
            <p:grpSpPr>
              <a:xfrm>
                <a:off x="4139616" y="3871555"/>
                <a:ext cx="357419" cy="357005"/>
                <a:chOff x="7482229" y="3351230"/>
                <a:chExt cx="357419" cy="357005"/>
              </a:xfrm>
            </p:grpSpPr>
            <p:sp>
              <p:nvSpPr>
                <p:cNvPr id="3769" name="Google Shape;3769;p44"/>
                <p:cNvSpPr/>
                <p:nvPr/>
              </p:nvSpPr>
              <p:spPr>
                <a:xfrm>
                  <a:off x="7482229" y="3351230"/>
                  <a:ext cx="357419" cy="357005"/>
                </a:xfrm>
                <a:custGeom>
                  <a:avLst/>
                  <a:gdLst/>
                  <a:ahLst/>
                  <a:cxnLst/>
                  <a:rect l="l" t="t" r="r" b="b"/>
                  <a:pathLst>
                    <a:path w="11229" h="11216" extrusionOk="0">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0" name="Google Shape;3770;p44"/>
                <p:cNvSpPr/>
                <p:nvPr/>
              </p:nvSpPr>
              <p:spPr>
                <a:xfrm>
                  <a:off x="7592138" y="3605616"/>
                  <a:ext cx="137983" cy="32530"/>
                </a:xfrm>
                <a:custGeom>
                  <a:avLst/>
                  <a:gdLst/>
                  <a:ahLst/>
                  <a:cxnLst/>
                  <a:rect l="l" t="t" r="r" b="b"/>
                  <a:pathLst>
                    <a:path w="4335" h="1022" extrusionOk="0">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1" name="Google Shape;3771;p44"/>
                <p:cNvSpPr/>
                <p:nvPr/>
              </p:nvSpPr>
              <p:spPr>
                <a:xfrm>
                  <a:off x="7513709" y="3387962"/>
                  <a:ext cx="295987" cy="282014"/>
                </a:xfrm>
                <a:custGeom>
                  <a:avLst/>
                  <a:gdLst/>
                  <a:ahLst/>
                  <a:cxnLst/>
                  <a:rect l="l" t="t" r="r" b="b"/>
                  <a:pathLst>
                    <a:path w="9299" h="8860" extrusionOk="0">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2" name="Google Shape;3772;p44"/>
                <p:cNvSpPr/>
                <p:nvPr/>
              </p:nvSpPr>
              <p:spPr>
                <a:xfrm>
                  <a:off x="7580393" y="3516460"/>
                  <a:ext cx="56880" cy="56880"/>
                </a:xfrm>
                <a:custGeom>
                  <a:avLst/>
                  <a:gdLst/>
                  <a:ahLst/>
                  <a:cxnLst/>
                  <a:rect l="l" t="t" r="r" b="b"/>
                  <a:pathLst>
                    <a:path w="1787" h="1787" extrusionOk="0">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3" name="Google Shape;3773;p44"/>
                <p:cNvSpPr/>
                <p:nvPr/>
              </p:nvSpPr>
              <p:spPr>
                <a:xfrm>
                  <a:off x="7685750" y="3516460"/>
                  <a:ext cx="56880" cy="56880"/>
                </a:xfrm>
                <a:custGeom>
                  <a:avLst/>
                  <a:gdLst/>
                  <a:ahLst/>
                  <a:cxnLst/>
                  <a:rect l="l" t="t" r="r" b="b"/>
                  <a:pathLst>
                    <a:path w="1787" h="1787" extrusionOk="0">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299" name="Shape 1299"/>
        <p:cNvGrpSpPr/>
        <p:nvPr/>
      </p:nvGrpSpPr>
      <p:grpSpPr>
        <a:xfrm>
          <a:off x="0" y="0"/>
          <a:ext cx="0" cy="0"/>
          <a:chOff x="0" y="0"/>
          <a:chExt cx="0" cy="0"/>
        </a:xfrm>
      </p:grpSpPr>
      <p:grpSp>
        <p:nvGrpSpPr>
          <p:cNvPr id="1301" name="Google Shape;1301;p23"/>
          <p:cNvGrpSpPr/>
          <p:nvPr/>
        </p:nvGrpSpPr>
        <p:grpSpPr>
          <a:xfrm>
            <a:off x="446405" y="210185"/>
            <a:ext cx="8141970" cy="4702175"/>
            <a:chOff x="2302151" y="1379585"/>
            <a:chExt cx="4539482" cy="2886383"/>
          </a:xfrm>
        </p:grpSpPr>
        <p:sp>
          <p:nvSpPr>
            <p:cNvPr id="1302" name="Google Shape;1302;p23"/>
            <p:cNvSpPr/>
            <p:nvPr/>
          </p:nvSpPr>
          <p:spPr>
            <a:xfrm>
              <a:off x="2302151" y="1627486"/>
              <a:ext cx="1686242" cy="2638482"/>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3" name="Google Shape;1303;p23"/>
            <p:cNvSpPr/>
            <p:nvPr/>
          </p:nvSpPr>
          <p:spPr>
            <a:xfrm>
              <a:off x="3690594" y="1379585"/>
              <a:ext cx="661542" cy="728697"/>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4" name="Google Shape;1304;p23"/>
            <p:cNvSpPr/>
            <p:nvPr/>
          </p:nvSpPr>
          <p:spPr>
            <a:xfrm>
              <a:off x="4193496" y="1542496"/>
              <a:ext cx="2643860" cy="2204000"/>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5" name="Google Shape;1305;p23"/>
            <p:cNvSpPr/>
            <p:nvPr/>
          </p:nvSpPr>
          <p:spPr>
            <a:xfrm>
              <a:off x="6147126" y="3166496"/>
              <a:ext cx="223073" cy="119196"/>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6" name="Google Shape;1306;p23"/>
            <p:cNvSpPr/>
            <p:nvPr/>
          </p:nvSpPr>
          <p:spPr>
            <a:xfrm>
              <a:off x="5987754" y="3154529"/>
              <a:ext cx="363434" cy="253408"/>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7" name="Google Shape;1307;p23"/>
            <p:cNvSpPr/>
            <p:nvPr/>
          </p:nvSpPr>
          <p:spPr>
            <a:xfrm>
              <a:off x="6214177" y="3411900"/>
              <a:ext cx="627456" cy="510198"/>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42" name="Google Shape;1342;p23"/>
          <p:cNvSpPr txBox="1"/>
          <p:nvPr/>
        </p:nvSpPr>
        <p:spPr>
          <a:xfrm flipH="1">
            <a:off x="812800" y="3830955"/>
            <a:ext cx="6602095" cy="108712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l-GR" sz="1500" b="1">
                <a:solidFill>
                  <a:srgbClr val="000000"/>
                </a:solidFill>
                <a:latin typeface="Arial" panose="020B0604020202020204" pitchFamily="34" charset="0"/>
                <a:ea typeface="Roboto" panose="02000000000000000000"/>
                <a:cs typeface="Arial" panose="020B0604020202020204" pitchFamily="34" charset="0"/>
                <a:sym typeface="Roboto" panose="02000000000000000000"/>
              </a:rPr>
              <a:t>Ανάλυση Χωροθέτησης</a:t>
            </a:r>
            <a:endParaRPr lang="el-GR" sz="1500" b="1">
              <a:solidFill>
                <a:srgbClr val="000000"/>
              </a:solidFill>
              <a:latin typeface="Arial" panose="020B0604020202020204" pitchFamily="34" charset="0"/>
              <a:ea typeface="Roboto" panose="02000000000000000000"/>
              <a:cs typeface="Arial" panose="020B0604020202020204" pitchFamily="34" charset="0"/>
              <a:sym typeface="Roboto" panose="02000000000000000000"/>
            </a:endParaRPr>
          </a:p>
          <a:p>
            <a:pPr marL="0" lvl="0" indent="0" algn="l" rtl="0">
              <a:spcBef>
                <a:spcPts val="0"/>
              </a:spcBef>
              <a:spcAft>
                <a:spcPts val="0"/>
              </a:spcAft>
              <a:buClr>
                <a:srgbClr val="000000"/>
              </a:buClr>
              <a:buSzPts val="1100"/>
              <a:buFont typeface="Arial" panose="020B0604020202020204"/>
              <a:buNone/>
            </a:pPr>
            <a:endParaRPr lang="el-GR" b="1">
              <a:solidFill>
                <a:srgbClr val="000000"/>
              </a:solidFill>
              <a:latin typeface="Roboto" panose="02000000000000000000"/>
              <a:ea typeface="Roboto" panose="02000000000000000000"/>
              <a:cs typeface="Roboto" panose="02000000000000000000"/>
              <a:sym typeface="Roboto" panose="02000000000000000000"/>
            </a:endParaRPr>
          </a:p>
          <a:p>
            <a:pPr marL="171450" lvl="0" indent="-171450" algn="l" rtl="0">
              <a:spcBef>
                <a:spcPts val="0"/>
              </a:spcBef>
              <a:spcAft>
                <a:spcPts val="0"/>
              </a:spcAft>
              <a:buClr>
                <a:srgbClr val="000000"/>
              </a:buClr>
              <a:buSzPts val="1100"/>
              <a:buFont typeface="Wingdings" panose="05000000000000000000" charset="0"/>
              <a:buChar char="§"/>
            </a:pPr>
            <a:r>
              <a:rPr lang="el-GR" sz="1200">
                <a:solidFill>
                  <a:srgbClr val="000000"/>
                </a:solidFill>
                <a:latin typeface="Arial" panose="020B0604020202020204" pitchFamily="34" charset="0"/>
                <a:ea typeface="Roboto" panose="02000000000000000000"/>
                <a:cs typeface="Arial" panose="020B0604020202020204" pitchFamily="34" charset="0"/>
                <a:sym typeface="Roboto" panose="02000000000000000000"/>
              </a:rPr>
              <a:t>Διεργασία που αποσκοπεί στην έυρεση βέλτιστων τοποθεσιών για την τοποθέτηση εγκαταστάσεων</a:t>
            </a:r>
            <a:r>
              <a:rPr lang="el-GR" sz="1200" b="1">
                <a:solidFill>
                  <a:srgbClr val="000000"/>
                </a:solidFill>
                <a:latin typeface="Arial" panose="020B0604020202020204" pitchFamily="34" charset="0"/>
                <a:ea typeface="Roboto" panose="02000000000000000000"/>
                <a:cs typeface="Arial" panose="020B0604020202020204" pitchFamily="34" charset="0"/>
                <a:sym typeface="Roboto" panose="02000000000000000000"/>
              </a:rPr>
              <a:t> </a:t>
            </a:r>
            <a:r>
              <a:rPr lang="el-GR" sz="1200">
                <a:solidFill>
                  <a:srgbClr val="000000"/>
                </a:solidFill>
                <a:latin typeface="Arial" panose="020B0604020202020204" pitchFamily="34" charset="0"/>
                <a:ea typeface="Roboto" panose="02000000000000000000"/>
                <a:cs typeface="Arial" panose="020B0604020202020204" pitchFamily="34" charset="0"/>
                <a:sym typeface="Roboto" panose="02000000000000000000"/>
              </a:rPr>
              <a:t>και την λήψη αποφάσεων</a:t>
            </a:r>
            <a:r>
              <a:rPr lang="el-GR" sz="1200" b="1">
                <a:solidFill>
                  <a:srgbClr val="000000"/>
                </a:solidFill>
                <a:latin typeface="Arial" panose="020B0604020202020204" pitchFamily="34" charset="0"/>
                <a:ea typeface="Roboto" panose="02000000000000000000"/>
                <a:cs typeface="Arial" panose="020B0604020202020204" pitchFamily="34" charset="0"/>
                <a:sym typeface="Roboto" panose="02000000000000000000"/>
              </a:rPr>
              <a:t>.</a:t>
            </a:r>
            <a:endParaRPr lang="el-GR" sz="1200" b="1">
              <a:solidFill>
                <a:srgbClr val="000000"/>
              </a:solidFill>
              <a:latin typeface="Arial" panose="020B0604020202020204" pitchFamily="34" charset="0"/>
              <a:ea typeface="Roboto" panose="02000000000000000000"/>
              <a:cs typeface="Arial" panose="020B0604020202020204" pitchFamily="34" charset="0"/>
              <a:sym typeface="Roboto" panose="02000000000000000000"/>
            </a:endParaRPr>
          </a:p>
          <a:p>
            <a:pPr marL="171450" lvl="0" indent="-171450" algn="l" rtl="0">
              <a:spcBef>
                <a:spcPts val="0"/>
              </a:spcBef>
              <a:spcAft>
                <a:spcPts val="0"/>
              </a:spcAft>
              <a:buClr>
                <a:srgbClr val="000000"/>
              </a:buClr>
              <a:buSzPts val="1100"/>
              <a:buFont typeface="Wingdings" panose="05000000000000000000" charset="0"/>
              <a:buChar char="§"/>
            </a:pPr>
            <a:endParaRPr lang="el-GR" sz="1200" b="1">
              <a:solidFill>
                <a:srgbClr val="000000"/>
              </a:solidFill>
              <a:latin typeface="Arial" panose="020B0604020202020204" pitchFamily="34" charset="0"/>
              <a:ea typeface="Roboto" panose="02000000000000000000"/>
              <a:cs typeface="Arial" panose="020B0604020202020204" pitchFamily="34" charset="0"/>
              <a:sym typeface="Roboto" panose="02000000000000000000"/>
            </a:endParaRPr>
          </a:p>
          <a:p>
            <a:pPr marL="0" lvl="0" indent="0" algn="l" rtl="0">
              <a:spcBef>
                <a:spcPts val="0"/>
              </a:spcBef>
              <a:spcAft>
                <a:spcPts val="0"/>
              </a:spcAft>
              <a:buClr>
                <a:srgbClr val="000000"/>
              </a:buClr>
              <a:buSzPts val="1100"/>
              <a:buFont typeface="Arial" panose="020B0604020202020204"/>
              <a:buNone/>
            </a:pPr>
            <a:endParaRPr lang="el-GR" b="1">
              <a:solidFill>
                <a:srgbClr val="000000"/>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Clr>
                <a:srgbClr val="000000"/>
              </a:buClr>
              <a:buSzPts val="1100"/>
              <a:buFont typeface="Arial" panose="020B0604020202020204"/>
              <a:buNone/>
            </a:pPr>
            <a:endParaRPr lang="el-GR" b="1">
              <a:solidFill>
                <a:srgbClr val="000000"/>
              </a:solidFill>
              <a:latin typeface="Roboto" panose="02000000000000000000"/>
              <a:ea typeface="Roboto" panose="02000000000000000000"/>
              <a:cs typeface="Roboto" panose="02000000000000000000"/>
              <a:sym typeface="Roboto" panose="02000000000000000000"/>
            </a:endParaRPr>
          </a:p>
        </p:txBody>
      </p:sp>
      <p:sp>
        <p:nvSpPr>
          <p:cNvPr id="10" name="Google Shape;3171;p38"/>
          <p:cNvSpPr txBox="1"/>
          <p:nvPr>
            <p:ph type="title"/>
          </p:nvPr>
        </p:nvSpPr>
        <p:spPr>
          <a:xfrm>
            <a:off x="504750" y="475488"/>
            <a:ext cx="8134500" cy="114300"/>
          </a:xfrm>
          <a:prstGeom prst="rect">
            <a:avLst/>
          </a:prstGeom>
        </p:spPr>
        <p:txBody>
          <a:bodyPr spcFirstLastPara="1" wrap="square" lIns="91425" tIns="91425" rIns="91425" bIns="91425" anchor="ctr" anchorCtr="0">
            <a:noAutofit/>
          </a:bodyPr>
          <a:p>
            <a:pPr marL="0" lvl="0" indent="0" algn="ctr" rtl="0">
              <a:spcBef>
                <a:spcPts val="0"/>
              </a:spcBef>
              <a:spcAft>
                <a:spcPts val="0"/>
              </a:spcAft>
              <a:buNone/>
            </a:pPr>
            <a:r>
              <a:rPr lang="el-GR" altLang="en-GB">
                <a:latin typeface="Arial" panose="020B0604020202020204" pitchFamily="34" charset="0"/>
                <a:cs typeface="Arial" panose="020B0604020202020204" pitchFamily="34" charset="0"/>
              </a:rPr>
              <a:t>Ανάλυση Χωροθέτησης σε Δομές Υγείας </a:t>
            </a:r>
            <a:endParaRPr lang="el-GR" altLang="en-GB">
              <a:latin typeface="Arial" panose="020B0604020202020204" pitchFamily="34" charset="0"/>
              <a:cs typeface="Arial" panose="020B0604020202020204" pitchFamily="34" charset="0"/>
            </a:endParaRPr>
          </a:p>
        </p:txBody>
      </p:sp>
      <p:sp>
        <p:nvSpPr>
          <p:cNvPr id="862" name="Google Shape;862;p16"/>
          <p:cNvSpPr txBox="1"/>
          <p:nvPr/>
        </p:nvSpPr>
        <p:spPr>
          <a:xfrm flipH="1">
            <a:off x="849630" y="1156970"/>
            <a:ext cx="6859270" cy="2471420"/>
          </a:xfrm>
          <a:prstGeom prst="rect">
            <a:avLst/>
          </a:prstGeom>
          <a:noFill/>
          <a:ln>
            <a:noFill/>
          </a:ln>
        </p:spPr>
        <p:txBody>
          <a:bodyPr spcFirstLastPara="1" wrap="square" lIns="91425" tIns="91425" rIns="91425" bIns="91425" anchor="ctr" anchorCtr="0">
            <a:noAutofit/>
          </a:bodyPr>
          <a:p>
            <a:pPr marL="0" lvl="0" indent="0" algn="l" rtl="0">
              <a:spcBef>
                <a:spcPts val="0"/>
              </a:spcBef>
              <a:spcAft>
                <a:spcPts val="0"/>
              </a:spcAft>
              <a:buClr>
                <a:srgbClr val="000000"/>
              </a:buClr>
              <a:buSzPts val="1100"/>
              <a:buFont typeface="Arial" panose="020B0604020202020204"/>
              <a:buNone/>
            </a:pPr>
            <a:r>
              <a:rPr lang="el-GR" sz="1500" b="1">
                <a:solidFill>
                  <a:srgbClr val="000000"/>
                </a:solidFill>
                <a:latin typeface="Arial" panose="020B0604020202020204" pitchFamily="34" charset="0"/>
                <a:ea typeface="Roboto" panose="02000000000000000000"/>
                <a:cs typeface="Arial" panose="020B0604020202020204" pitchFamily="34" charset="0"/>
                <a:sym typeface="Roboto" panose="02000000000000000000"/>
              </a:rPr>
              <a:t>Στόχος διπλωματικής εργασίας</a:t>
            </a:r>
            <a:endParaRPr lang="el-GR" sz="1500" b="1">
              <a:solidFill>
                <a:srgbClr val="000000"/>
              </a:solidFill>
              <a:latin typeface="Arial" panose="020B0604020202020204" pitchFamily="34" charset="0"/>
              <a:ea typeface="Roboto" panose="02000000000000000000"/>
              <a:cs typeface="Arial" panose="020B0604020202020204" pitchFamily="34" charset="0"/>
              <a:sym typeface="Roboto" panose="02000000000000000000"/>
            </a:endParaRPr>
          </a:p>
          <a:p>
            <a:pPr marL="0" lvl="0" indent="0" algn="l" rtl="0">
              <a:spcBef>
                <a:spcPts val="0"/>
              </a:spcBef>
              <a:spcAft>
                <a:spcPts val="0"/>
              </a:spcAft>
              <a:buClr>
                <a:srgbClr val="000000"/>
              </a:buClr>
              <a:buSzPts val="1100"/>
              <a:buFont typeface="Arial" panose="020B0604020202020204"/>
              <a:buNone/>
            </a:pPr>
            <a:endParaRPr lang="el-GR" sz="1200">
              <a:solidFill>
                <a:srgbClr val="000000"/>
              </a:solidFill>
              <a:latin typeface="Arial" panose="020B0604020202020204" pitchFamily="34" charset="0"/>
              <a:ea typeface="Roboto" panose="02000000000000000000"/>
              <a:cs typeface="Arial" panose="020B0604020202020204" pitchFamily="34" charset="0"/>
              <a:sym typeface="Roboto" panose="02000000000000000000"/>
            </a:endParaRPr>
          </a:p>
          <a:p>
            <a:pPr marL="171450" lvl="0" indent="-171450" algn="l" rtl="0">
              <a:spcBef>
                <a:spcPts val="0"/>
              </a:spcBef>
              <a:spcAft>
                <a:spcPts val="0"/>
              </a:spcAft>
              <a:buClr>
                <a:srgbClr val="000000"/>
              </a:buClr>
              <a:buSzPts val="1100"/>
              <a:buFont typeface="Wingdings" panose="05000000000000000000" charset="0"/>
              <a:buChar char="§"/>
            </a:pPr>
            <a:r>
              <a:rPr lang="el-GR" sz="1200">
                <a:solidFill>
                  <a:srgbClr val="000000"/>
                </a:solidFill>
                <a:latin typeface="Arial" panose="020B0604020202020204" pitchFamily="34" charset="0"/>
                <a:ea typeface="Roboto" panose="02000000000000000000"/>
                <a:cs typeface="Arial" panose="020B0604020202020204" pitchFamily="34" charset="0"/>
                <a:sym typeface="Roboto" panose="02000000000000000000"/>
              </a:rPr>
              <a:t>Ανάλυση της χωροθέτησης ιατρικών εγκαταστάσεων με σκοπό την τοποθέτηση ιατρικών ομάδων και την εξυπηρέτηση των αναγκών των ηλικιωμένων ατόμων σε περιοχές της κεντρικής και νοτιοδυτικής Ελλάδας.</a:t>
            </a:r>
            <a:endParaRPr lang="el-GR" sz="1200">
              <a:solidFill>
                <a:srgbClr val="000000"/>
              </a:solidFill>
              <a:latin typeface="Arial" panose="020B0604020202020204" pitchFamily="34" charset="0"/>
              <a:ea typeface="Roboto" panose="02000000000000000000"/>
              <a:cs typeface="Arial" panose="020B0604020202020204" pitchFamily="34" charset="0"/>
              <a:sym typeface="Roboto" panose="02000000000000000000"/>
            </a:endParaRPr>
          </a:p>
          <a:p>
            <a:pPr marL="171450" lvl="0" indent="-171450" algn="l" rtl="0">
              <a:spcBef>
                <a:spcPts val="0"/>
              </a:spcBef>
              <a:spcAft>
                <a:spcPts val="0"/>
              </a:spcAft>
              <a:buClr>
                <a:srgbClr val="000000"/>
              </a:buClr>
              <a:buSzPts val="1100"/>
              <a:buFont typeface="Wingdings" panose="05000000000000000000" charset="0"/>
              <a:buChar char="§"/>
            </a:pPr>
            <a:endParaRPr lang="el-GR" sz="1200">
              <a:solidFill>
                <a:srgbClr val="000000"/>
              </a:solidFill>
              <a:latin typeface="Arial" panose="020B0604020202020204" pitchFamily="34" charset="0"/>
              <a:ea typeface="Roboto" panose="02000000000000000000"/>
              <a:cs typeface="Arial" panose="020B0604020202020204" pitchFamily="34" charset="0"/>
              <a:sym typeface="Roboto" panose="02000000000000000000"/>
            </a:endParaRPr>
          </a:p>
          <a:p>
            <a:pPr marL="171450" lvl="0" indent="-171450" algn="l" rtl="0">
              <a:spcBef>
                <a:spcPts val="0"/>
              </a:spcBef>
              <a:spcAft>
                <a:spcPts val="0"/>
              </a:spcAft>
              <a:buClr>
                <a:srgbClr val="000000"/>
              </a:buClr>
              <a:buSzPts val="1100"/>
              <a:buFont typeface="Wingdings" panose="05000000000000000000" charset="0"/>
              <a:buChar char="§"/>
            </a:pPr>
            <a:r>
              <a:rPr lang="el-GR" sz="1200">
                <a:solidFill>
                  <a:srgbClr val="000000"/>
                </a:solidFill>
                <a:latin typeface="Arial" panose="020B0604020202020204" pitchFamily="34" charset="0"/>
                <a:ea typeface="Roboto" panose="02000000000000000000"/>
                <a:cs typeface="Arial" panose="020B0604020202020204" pitchFamily="34" charset="0"/>
                <a:sym typeface="Roboto" panose="02000000000000000000"/>
              </a:rPr>
              <a:t>Στην ανάλυση λαμβάνονται υπόψη δεδομένα</a:t>
            </a:r>
            <a:r>
              <a:rPr lang="en-US" sz="1200">
                <a:solidFill>
                  <a:srgbClr val="000000"/>
                </a:solidFill>
                <a:latin typeface="Arial" panose="020B0604020202020204" pitchFamily="34" charset="0"/>
                <a:ea typeface="Roboto" panose="02000000000000000000"/>
                <a:cs typeface="Arial" panose="020B0604020202020204" pitchFamily="34" charset="0"/>
                <a:sym typeface="Roboto" panose="02000000000000000000"/>
              </a:rPr>
              <a:t>: </a:t>
            </a:r>
            <a:endParaRPr lang="en-US" sz="1200">
              <a:solidFill>
                <a:srgbClr val="000000"/>
              </a:solidFill>
              <a:latin typeface="Arial" panose="020B0604020202020204" pitchFamily="34" charset="0"/>
              <a:ea typeface="Roboto" panose="02000000000000000000"/>
              <a:cs typeface="Arial" panose="020B0604020202020204" pitchFamily="34" charset="0"/>
              <a:sym typeface="Roboto" panose="02000000000000000000"/>
            </a:endParaRPr>
          </a:p>
          <a:p>
            <a:pPr marL="628650" lvl="1" indent="-171450" algn="l" rtl="0">
              <a:spcBef>
                <a:spcPts val="0"/>
              </a:spcBef>
              <a:spcAft>
                <a:spcPts val="0"/>
              </a:spcAft>
              <a:buClr>
                <a:srgbClr val="000000"/>
              </a:buClr>
              <a:buSzPts val="1100"/>
              <a:buFont typeface="Wingdings" panose="05000000000000000000" charset="0"/>
              <a:buChar char="ü"/>
            </a:pPr>
            <a:r>
              <a:rPr lang="el-GR" sz="1200">
                <a:solidFill>
                  <a:srgbClr val="000000"/>
                </a:solidFill>
                <a:latin typeface="Arial" panose="020B0604020202020204" pitchFamily="34" charset="0"/>
                <a:ea typeface="Roboto" panose="02000000000000000000"/>
                <a:cs typeface="Arial" panose="020B0604020202020204" pitchFamily="34" charset="0"/>
                <a:sym typeface="Roboto" panose="02000000000000000000"/>
              </a:rPr>
              <a:t>πρ</a:t>
            </a:r>
            <a:r>
              <a:rPr lang="en-US" altLang="el-GR" sz="1200">
                <a:solidFill>
                  <a:srgbClr val="000000"/>
                </a:solidFill>
                <a:latin typeface="Arial" panose="020B0604020202020204" pitchFamily="34" charset="0"/>
                <a:ea typeface="Roboto" panose="02000000000000000000"/>
                <a:cs typeface="Arial" panose="020B0604020202020204" pitchFamily="34" charset="0"/>
                <a:sym typeface="Roboto" panose="02000000000000000000"/>
              </a:rPr>
              <a:t>o</a:t>
            </a:r>
            <a:r>
              <a:rPr lang="el-GR" sz="1200">
                <a:solidFill>
                  <a:srgbClr val="000000"/>
                </a:solidFill>
                <a:latin typeface="Arial" panose="020B0604020202020204" pitchFamily="34" charset="0"/>
                <a:ea typeface="Roboto" panose="02000000000000000000"/>
                <a:cs typeface="Arial" panose="020B0604020202020204" pitchFamily="34" charset="0"/>
                <a:sym typeface="Roboto" panose="02000000000000000000"/>
              </a:rPr>
              <a:t>τύπων κινητικότητας </a:t>
            </a:r>
            <a:endParaRPr lang="el-GR" sz="1200">
              <a:solidFill>
                <a:srgbClr val="000000"/>
              </a:solidFill>
              <a:latin typeface="Arial" panose="020B0604020202020204" pitchFamily="34" charset="0"/>
              <a:ea typeface="Roboto" panose="02000000000000000000"/>
              <a:cs typeface="Arial" panose="020B0604020202020204" pitchFamily="34" charset="0"/>
              <a:sym typeface="Roboto" panose="02000000000000000000"/>
            </a:endParaRPr>
          </a:p>
          <a:p>
            <a:pPr marL="628650" lvl="1" indent="-171450" algn="l" rtl="0">
              <a:spcBef>
                <a:spcPts val="0"/>
              </a:spcBef>
              <a:spcAft>
                <a:spcPts val="0"/>
              </a:spcAft>
              <a:buClr>
                <a:srgbClr val="000000"/>
              </a:buClr>
              <a:buSzPts val="1100"/>
              <a:buFont typeface="Wingdings" panose="05000000000000000000" charset="0"/>
              <a:buChar char="ü"/>
            </a:pPr>
            <a:r>
              <a:rPr lang="el-GR" sz="1200">
                <a:solidFill>
                  <a:srgbClr val="000000"/>
                </a:solidFill>
                <a:latin typeface="Arial" panose="020B0604020202020204" pitchFamily="34" charset="0"/>
                <a:ea typeface="Roboto" panose="02000000000000000000"/>
                <a:cs typeface="Arial" panose="020B0604020202020204" pitchFamily="34" charset="0"/>
                <a:sym typeface="Roboto" panose="02000000000000000000"/>
              </a:rPr>
              <a:t>δημογραφικά </a:t>
            </a:r>
            <a:endParaRPr lang="el-GR" sz="1200">
              <a:solidFill>
                <a:srgbClr val="000000"/>
              </a:solidFill>
              <a:latin typeface="Arial" panose="020B0604020202020204" pitchFamily="34" charset="0"/>
              <a:ea typeface="Roboto" panose="02000000000000000000"/>
              <a:cs typeface="Arial" panose="020B0604020202020204" pitchFamily="34" charset="0"/>
              <a:sym typeface="Roboto" panose="02000000000000000000"/>
            </a:endParaRPr>
          </a:p>
          <a:p>
            <a:pPr marL="628650" lvl="1" indent="-171450" algn="l" rtl="0">
              <a:spcBef>
                <a:spcPts val="0"/>
              </a:spcBef>
              <a:spcAft>
                <a:spcPts val="0"/>
              </a:spcAft>
              <a:buClr>
                <a:srgbClr val="000000"/>
              </a:buClr>
              <a:buSzPts val="1100"/>
              <a:buFont typeface="Wingdings" panose="05000000000000000000" charset="0"/>
              <a:buChar char="ü"/>
            </a:pPr>
            <a:r>
              <a:rPr lang="el-GR" sz="1200">
                <a:solidFill>
                  <a:srgbClr val="000000"/>
                </a:solidFill>
                <a:latin typeface="Arial" panose="020B0604020202020204" pitchFamily="34" charset="0"/>
                <a:ea typeface="Roboto" panose="02000000000000000000"/>
                <a:cs typeface="Arial" panose="020B0604020202020204" pitchFamily="34" charset="0"/>
                <a:sym typeface="Roboto" panose="02000000000000000000"/>
              </a:rPr>
              <a:t>γεωγραφικά </a:t>
            </a:r>
            <a:endParaRPr lang="el-GR" sz="1200">
              <a:solidFill>
                <a:srgbClr val="000000"/>
              </a:solidFill>
              <a:latin typeface="Arial" panose="020B0604020202020204" pitchFamily="34" charset="0"/>
              <a:ea typeface="Roboto" panose="02000000000000000000"/>
              <a:cs typeface="Arial" panose="020B0604020202020204" pitchFamily="34" charset="0"/>
              <a:sym typeface="Roboto" panose="02000000000000000000"/>
            </a:endParaRPr>
          </a:p>
          <a:p>
            <a:pPr marL="628650" lvl="1" indent="-171450" algn="l" rtl="0">
              <a:spcBef>
                <a:spcPts val="0"/>
              </a:spcBef>
              <a:spcAft>
                <a:spcPts val="0"/>
              </a:spcAft>
              <a:buClr>
                <a:srgbClr val="000000"/>
              </a:buClr>
              <a:buSzPts val="1100"/>
              <a:buFont typeface="Wingdings" panose="05000000000000000000" charset="0"/>
              <a:buChar char="ü"/>
            </a:pPr>
            <a:r>
              <a:rPr lang="el-GR" sz="1200">
                <a:solidFill>
                  <a:srgbClr val="000000"/>
                </a:solidFill>
                <a:latin typeface="Arial" panose="020B0604020202020204" pitchFamily="34" charset="0"/>
                <a:ea typeface="Roboto" panose="02000000000000000000"/>
                <a:cs typeface="Arial" panose="020B0604020202020204" pitchFamily="34" charset="0"/>
                <a:sym typeface="Roboto" panose="02000000000000000000"/>
              </a:rPr>
              <a:t>κλινικά</a:t>
            </a:r>
            <a:r>
              <a:rPr lang="el-GR" sz="1200">
                <a:solidFill>
                  <a:srgbClr val="000000"/>
                </a:solidFill>
                <a:latin typeface="Roboto" panose="02000000000000000000"/>
                <a:ea typeface="Roboto" panose="02000000000000000000"/>
                <a:cs typeface="Roboto" panose="02000000000000000000"/>
                <a:sym typeface="Roboto" panose="02000000000000000000"/>
              </a:rPr>
              <a:t> </a:t>
            </a:r>
            <a:endParaRPr lang="el-GR" sz="1200">
              <a:solidFill>
                <a:srgbClr val="000000"/>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Clr>
                <a:srgbClr val="000000"/>
              </a:buClr>
              <a:buSzPts val="1100"/>
              <a:buFont typeface="Arial" panose="020B0604020202020204"/>
              <a:buNone/>
            </a:pPr>
            <a:endParaRPr lang="el-GR" sz="1200">
              <a:solidFill>
                <a:srgbClr val="000000"/>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Clr>
                <a:srgbClr val="000000"/>
              </a:buClr>
              <a:buSzPts val="1100"/>
              <a:buFont typeface="Arial" panose="020B0604020202020204"/>
              <a:buNone/>
            </a:pPr>
            <a:endParaRPr lang="el-GR" sz="1200">
              <a:solidFill>
                <a:srgbClr val="000000"/>
              </a:solidFill>
              <a:latin typeface="Roboto" panose="02000000000000000000"/>
              <a:ea typeface="Roboto" panose="02000000000000000000"/>
              <a:cs typeface="Roboto" panose="02000000000000000000"/>
              <a:sym typeface="Roboto" panose="02000000000000000000"/>
            </a:endParaRPr>
          </a:p>
        </p:txBody>
      </p:sp>
      <p:grpSp>
        <p:nvGrpSpPr>
          <p:cNvPr id="897" name="Google Shape;897;p17"/>
          <p:cNvGrpSpPr/>
          <p:nvPr/>
        </p:nvGrpSpPr>
        <p:grpSpPr>
          <a:xfrm>
            <a:off x="504825" y="1048385"/>
            <a:ext cx="307975" cy="337185"/>
            <a:chOff x="1545154" y="2500650"/>
            <a:chExt cx="843518" cy="1004225"/>
          </a:xfrm>
        </p:grpSpPr>
        <p:sp>
          <p:nvSpPr>
            <p:cNvPr id="898" name="Google Shape;898;p17"/>
            <p:cNvSpPr/>
            <p:nvPr/>
          </p:nvSpPr>
          <p:spPr>
            <a:xfrm>
              <a:off x="1757489" y="3288799"/>
              <a:ext cx="631182" cy="216075"/>
            </a:xfrm>
            <a:custGeom>
              <a:avLst/>
              <a:gdLst/>
              <a:ahLst/>
              <a:cxnLst/>
              <a:rect l="l" t="t" r="r" b="b"/>
              <a:pathLst>
                <a:path w="6888" h="2358" extrusionOk="0">
                  <a:moveTo>
                    <a:pt x="3436" y="1"/>
                  </a:moveTo>
                  <a:cubicBezTo>
                    <a:pt x="2767" y="1"/>
                    <a:pt x="2154" y="80"/>
                    <a:pt x="1762" y="238"/>
                  </a:cubicBezTo>
                  <a:cubicBezTo>
                    <a:pt x="1082" y="529"/>
                    <a:pt x="1373" y="967"/>
                    <a:pt x="2418" y="1246"/>
                  </a:cubicBezTo>
                  <a:lnTo>
                    <a:pt x="86" y="2218"/>
                  </a:lnTo>
                  <a:cubicBezTo>
                    <a:pt x="1" y="2242"/>
                    <a:pt x="49" y="2303"/>
                    <a:pt x="171" y="2339"/>
                  </a:cubicBezTo>
                  <a:cubicBezTo>
                    <a:pt x="238" y="2351"/>
                    <a:pt x="314" y="2357"/>
                    <a:pt x="382" y="2357"/>
                  </a:cubicBezTo>
                  <a:cubicBezTo>
                    <a:pt x="450" y="2357"/>
                    <a:pt x="511" y="2351"/>
                    <a:pt x="547" y="2339"/>
                  </a:cubicBezTo>
                  <a:lnTo>
                    <a:pt x="2891" y="1367"/>
                  </a:lnTo>
                  <a:cubicBezTo>
                    <a:pt x="3406" y="1457"/>
                    <a:pt x="3960" y="1503"/>
                    <a:pt x="4477" y="1503"/>
                  </a:cubicBezTo>
                  <a:cubicBezTo>
                    <a:pt x="5156" y="1503"/>
                    <a:pt x="5773" y="1424"/>
                    <a:pt x="6159" y="1258"/>
                  </a:cubicBezTo>
                  <a:cubicBezTo>
                    <a:pt x="6887" y="955"/>
                    <a:pt x="6511" y="481"/>
                    <a:pt x="5296" y="202"/>
                  </a:cubicBezTo>
                  <a:cubicBezTo>
                    <a:pt x="4714" y="68"/>
                    <a:pt x="4051" y="1"/>
                    <a:pt x="3436" y="1"/>
                  </a:cubicBezTo>
                  <a:close/>
                </a:path>
              </a:pathLst>
            </a:custGeom>
            <a:solidFill>
              <a:srgbClr val="60606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9" name="Google Shape;899;p17"/>
            <p:cNvSpPr/>
            <p:nvPr/>
          </p:nvSpPr>
          <p:spPr>
            <a:xfrm>
              <a:off x="1763460" y="2942987"/>
              <a:ext cx="49070" cy="558980"/>
            </a:xfrm>
            <a:custGeom>
              <a:avLst/>
              <a:gdLst/>
              <a:ahLst/>
              <a:cxnLst/>
              <a:rect l="l" t="t" r="r" b="b"/>
              <a:pathLst>
                <a:path w="304" h="3463" extrusionOk="0">
                  <a:moveTo>
                    <a:pt x="158" y="1"/>
                  </a:moveTo>
                  <a:cubicBezTo>
                    <a:pt x="61" y="1"/>
                    <a:pt x="0" y="74"/>
                    <a:pt x="0" y="146"/>
                  </a:cubicBezTo>
                  <a:lnTo>
                    <a:pt x="0" y="3304"/>
                  </a:lnTo>
                  <a:cubicBezTo>
                    <a:pt x="0" y="3401"/>
                    <a:pt x="73" y="3462"/>
                    <a:pt x="158" y="3462"/>
                  </a:cubicBezTo>
                  <a:cubicBezTo>
                    <a:pt x="231" y="3462"/>
                    <a:pt x="292" y="3401"/>
                    <a:pt x="304" y="3304"/>
                  </a:cubicBezTo>
                  <a:lnTo>
                    <a:pt x="304" y="146"/>
                  </a:lnTo>
                  <a:cubicBezTo>
                    <a:pt x="304" y="61"/>
                    <a:pt x="231" y="1"/>
                    <a:pt x="158" y="1"/>
                  </a:cubicBezTo>
                  <a:close/>
                </a:path>
              </a:pathLst>
            </a:custGeom>
            <a:solidFill>
              <a:srgbClr val="848484"/>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0" name="Google Shape;900;p17"/>
            <p:cNvSpPr/>
            <p:nvPr/>
          </p:nvSpPr>
          <p:spPr>
            <a:xfrm>
              <a:off x="1545154" y="2500650"/>
              <a:ext cx="485700" cy="485700"/>
            </a:xfrm>
            <a:prstGeom prst="ellipse">
              <a:avLst/>
            </a:prstGeom>
            <a:solidFill>
              <a:schemeClr val="accent1"/>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sz="2400">
                <a:solidFill>
                  <a:schemeClr val="lt1"/>
                </a:solidFill>
                <a:latin typeface="Fira Sans Extra Condensed Medium"/>
                <a:ea typeface="Fira Sans Extra Condensed Medium"/>
                <a:cs typeface="Fira Sans Extra Condensed Medium"/>
                <a:sym typeface="Fira Sans Extra Condensed Medium"/>
              </a:endParaRPr>
            </a:p>
          </p:txBody>
        </p:sp>
      </p:grpSp>
      <p:grpSp>
        <p:nvGrpSpPr>
          <p:cNvPr id="909" name="Google Shape;909;p17"/>
          <p:cNvGrpSpPr/>
          <p:nvPr/>
        </p:nvGrpSpPr>
        <p:grpSpPr>
          <a:xfrm>
            <a:off x="505460" y="3521075"/>
            <a:ext cx="307340" cy="365760"/>
            <a:chOff x="6755329" y="2500650"/>
            <a:chExt cx="843518" cy="1004225"/>
          </a:xfrm>
        </p:grpSpPr>
        <p:sp>
          <p:nvSpPr>
            <p:cNvPr id="910" name="Google Shape;910;p17"/>
            <p:cNvSpPr/>
            <p:nvPr/>
          </p:nvSpPr>
          <p:spPr>
            <a:xfrm>
              <a:off x="6967664" y="3288799"/>
              <a:ext cx="631182" cy="216075"/>
            </a:xfrm>
            <a:custGeom>
              <a:avLst/>
              <a:gdLst/>
              <a:ahLst/>
              <a:cxnLst/>
              <a:rect l="l" t="t" r="r" b="b"/>
              <a:pathLst>
                <a:path w="6888" h="2358" extrusionOk="0">
                  <a:moveTo>
                    <a:pt x="3436" y="1"/>
                  </a:moveTo>
                  <a:cubicBezTo>
                    <a:pt x="2767" y="1"/>
                    <a:pt x="2154" y="80"/>
                    <a:pt x="1762" y="238"/>
                  </a:cubicBezTo>
                  <a:cubicBezTo>
                    <a:pt x="1082" y="529"/>
                    <a:pt x="1373" y="967"/>
                    <a:pt x="2418" y="1246"/>
                  </a:cubicBezTo>
                  <a:lnTo>
                    <a:pt x="86" y="2218"/>
                  </a:lnTo>
                  <a:cubicBezTo>
                    <a:pt x="1" y="2242"/>
                    <a:pt x="49" y="2303"/>
                    <a:pt x="171" y="2339"/>
                  </a:cubicBezTo>
                  <a:cubicBezTo>
                    <a:pt x="238" y="2351"/>
                    <a:pt x="314" y="2357"/>
                    <a:pt x="382" y="2357"/>
                  </a:cubicBezTo>
                  <a:cubicBezTo>
                    <a:pt x="450" y="2357"/>
                    <a:pt x="511" y="2351"/>
                    <a:pt x="547" y="2339"/>
                  </a:cubicBezTo>
                  <a:lnTo>
                    <a:pt x="2891" y="1367"/>
                  </a:lnTo>
                  <a:cubicBezTo>
                    <a:pt x="3406" y="1457"/>
                    <a:pt x="3960" y="1503"/>
                    <a:pt x="4477" y="1503"/>
                  </a:cubicBezTo>
                  <a:cubicBezTo>
                    <a:pt x="5156" y="1503"/>
                    <a:pt x="5773" y="1424"/>
                    <a:pt x="6159" y="1258"/>
                  </a:cubicBezTo>
                  <a:cubicBezTo>
                    <a:pt x="6887" y="955"/>
                    <a:pt x="6511" y="481"/>
                    <a:pt x="5296" y="202"/>
                  </a:cubicBezTo>
                  <a:cubicBezTo>
                    <a:pt x="4714" y="68"/>
                    <a:pt x="4051" y="1"/>
                    <a:pt x="3436" y="1"/>
                  </a:cubicBezTo>
                  <a:close/>
                </a:path>
              </a:pathLst>
            </a:custGeom>
            <a:solidFill>
              <a:srgbClr val="60606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1" name="Google Shape;911;p17"/>
            <p:cNvSpPr/>
            <p:nvPr/>
          </p:nvSpPr>
          <p:spPr>
            <a:xfrm>
              <a:off x="6973635" y="2942987"/>
              <a:ext cx="49070" cy="558980"/>
            </a:xfrm>
            <a:custGeom>
              <a:avLst/>
              <a:gdLst/>
              <a:ahLst/>
              <a:cxnLst/>
              <a:rect l="l" t="t" r="r" b="b"/>
              <a:pathLst>
                <a:path w="304" h="3463" extrusionOk="0">
                  <a:moveTo>
                    <a:pt x="158" y="1"/>
                  </a:moveTo>
                  <a:cubicBezTo>
                    <a:pt x="61" y="1"/>
                    <a:pt x="0" y="74"/>
                    <a:pt x="0" y="146"/>
                  </a:cubicBezTo>
                  <a:lnTo>
                    <a:pt x="0" y="3304"/>
                  </a:lnTo>
                  <a:cubicBezTo>
                    <a:pt x="0" y="3401"/>
                    <a:pt x="73" y="3462"/>
                    <a:pt x="158" y="3462"/>
                  </a:cubicBezTo>
                  <a:cubicBezTo>
                    <a:pt x="231" y="3462"/>
                    <a:pt x="292" y="3401"/>
                    <a:pt x="304" y="3304"/>
                  </a:cubicBezTo>
                  <a:lnTo>
                    <a:pt x="304" y="146"/>
                  </a:lnTo>
                  <a:cubicBezTo>
                    <a:pt x="304" y="61"/>
                    <a:pt x="231" y="1"/>
                    <a:pt x="158" y="1"/>
                  </a:cubicBezTo>
                  <a:close/>
                </a:path>
              </a:pathLst>
            </a:custGeom>
            <a:solidFill>
              <a:srgbClr val="848484"/>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2" name="Google Shape;912;p17"/>
            <p:cNvSpPr/>
            <p:nvPr/>
          </p:nvSpPr>
          <p:spPr>
            <a:xfrm>
              <a:off x="6755329" y="2500650"/>
              <a:ext cx="485700" cy="485700"/>
            </a:xfrm>
            <a:prstGeom prst="ellipse">
              <a:avLst/>
            </a:prstGeom>
            <a:solidFill>
              <a:schemeClr val="accent4"/>
            </a:solidFill>
            <a:ln>
              <a:noFill/>
            </a:ln>
          </p:spPr>
          <p:txBody>
            <a:bodyPr spcFirstLastPara="1" wrap="square" lIns="91425" tIns="91425" rIns="91425" bIns="91425" anchor="ctr" anchorCtr="0">
              <a:noAutofit/>
            </a:bodyPr>
            <a:p>
              <a:pPr marL="0" lvl="0" indent="0" algn="l" rtl="0">
                <a:spcBef>
                  <a:spcPts val="0"/>
                </a:spcBef>
                <a:spcAft>
                  <a:spcPts val="0"/>
                </a:spcAft>
                <a:buClr>
                  <a:schemeClr val="dk1"/>
                </a:buClr>
                <a:buSzPts val="1100"/>
                <a:buFont typeface="Arial" panose="020B0604020202020204"/>
                <a:buNone/>
              </a:pPr>
              <a:endParaRPr lang="en-GB" sz="2400">
                <a:solidFill>
                  <a:schemeClr val="lt1"/>
                </a:solidFill>
                <a:latin typeface="Fira Sans Extra Condensed Medium"/>
                <a:ea typeface="Fira Sans Extra Condensed Medium"/>
                <a:cs typeface="Fira Sans Extra Condensed Medium"/>
                <a:sym typeface="Fira Sans Extra Condensed Medium"/>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2968" name="Shape 2968"/>
        <p:cNvGrpSpPr/>
        <p:nvPr/>
      </p:nvGrpSpPr>
      <p:grpSpPr>
        <a:xfrm>
          <a:off x="0" y="0"/>
          <a:ext cx="0" cy="0"/>
          <a:chOff x="0" y="0"/>
          <a:chExt cx="0" cy="0"/>
        </a:xfrm>
      </p:grpSpPr>
      <p:grpSp>
        <p:nvGrpSpPr>
          <p:cNvPr id="2969" name="Google Shape;2969;p38"/>
          <p:cNvGrpSpPr/>
          <p:nvPr/>
        </p:nvGrpSpPr>
        <p:grpSpPr>
          <a:xfrm>
            <a:off x="590411" y="1950290"/>
            <a:ext cx="7766656" cy="1977555"/>
            <a:chOff x="-548730" y="1858033"/>
            <a:chExt cx="10417546" cy="2630345"/>
          </a:xfrm>
        </p:grpSpPr>
        <p:grpSp>
          <p:nvGrpSpPr>
            <p:cNvPr id="2970" name="Google Shape;2970;p38"/>
            <p:cNvGrpSpPr/>
            <p:nvPr/>
          </p:nvGrpSpPr>
          <p:grpSpPr>
            <a:xfrm>
              <a:off x="2600325" y="1958589"/>
              <a:ext cx="4038081" cy="2036888"/>
              <a:chOff x="2600325" y="1958589"/>
              <a:chExt cx="4038081" cy="2036888"/>
            </a:xfrm>
          </p:grpSpPr>
          <p:sp>
            <p:nvSpPr>
              <p:cNvPr id="2971" name="Google Shape;2971;p38"/>
              <p:cNvSpPr/>
              <p:nvPr/>
            </p:nvSpPr>
            <p:spPr>
              <a:xfrm>
                <a:off x="5091146" y="1959511"/>
                <a:ext cx="1547258" cy="2034192"/>
              </a:xfrm>
              <a:custGeom>
                <a:avLst/>
                <a:gdLst/>
                <a:ahLst/>
                <a:cxnLst/>
                <a:rect l="l" t="t" r="r" b="b"/>
                <a:pathLst>
                  <a:path w="16787" h="22070" extrusionOk="0">
                    <a:moveTo>
                      <a:pt x="0" y="2243"/>
                    </a:moveTo>
                    <a:cubicBezTo>
                      <a:pt x="1526" y="1864"/>
                      <a:pt x="3021" y="1505"/>
                      <a:pt x="4486" y="1117"/>
                    </a:cubicBezTo>
                    <a:cubicBezTo>
                      <a:pt x="5921" y="758"/>
                      <a:pt x="7307" y="369"/>
                      <a:pt x="8673" y="0"/>
                    </a:cubicBezTo>
                    <a:cubicBezTo>
                      <a:pt x="10028" y="3300"/>
                      <a:pt x="11374" y="6619"/>
                      <a:pt x="12740" y="9919"/>
                    </a:cubicBezTo>
                    <a:cubicBezTo>
                      <a:pt x="14095" y="13218"/>
                      <a:pt x="15441" y="16517"/>
                      <a:pt x="16787" y="19827"/>
                    </a:cubicBezTo>
                    <a:cubicBezTo>
                      <a:pt x="14534" y="20196"/>
                      <a:pt x="12251" y="20574"/>
                      <a:pt x="9929" y="20943"/>
                    </a:cubicBezTo>
                    <a:cubicBezTo>
                      <a:pt x="7586" y="21322"/>
                      <a:pt x="5194" y="21691"/>
                      <a:pt x="2792" y="22070"/>
                    </a:cubicBezTo>
                    <a:cubicBezTo>
                      <a:pt x="2333" y="18760"/>
                      <a:pt x="1874" y="15451"/>
                      <a:pt x="1396" y="12151"/>
                    </a:cubicBezTo>
                    <a:cubicBezTo>
                      <a:pt x="937" y="8862"/>
                      <a:pt x="479" y="5553"/>
                      <a:pt x="0" y="22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2" name="Google Shape;2972;p38"/>
              <p:cNvSpPr/>
              <p:nvPr/>
            </p:nvSpPr>
            <p:spPr>
              <a:xfrm>
                <a:off x="4002426" y="1959511"/>
                <a:ext cx="1346972" cy="2035114"/>
              </a:xfrm>
              <a:custGeom>
                <a:avLst/>
                <a:gdLst/>
                <a:ahLst/>
                <a:cxnLst/>
                <a:rect l="l" t="t" r="r" b="b"/>
                <a:pathLst>
                  <a:path w="14614" h="22080" extrusionOk="0">
                    <a:moveTo>
                      <a:pt x="2542" y="0"/>
                    </a:moveTo>
                    <a:cubicBezTo>
                      <a:pt x="3997" y="369"/>
                      <a:pt x="5493" y="758"/>
                      <a:pt x="7028" y="1117"/>
                    </a:cubicBezTo>
                    <a:cubicBezTo>
                      <a:pt x="8583" y="1495"/>
                      <a:pt x="10198" y="1864"/>
                      <a:pt x="11822" y="2243"/>
                    </a:cubicBezTo>
                    <a:cubicBezTo>
                      <a:pt x="12291" y="5543"/>
                      <a:pt x="12749" y="8862"/>
                      <a:pt x="13218" y="12161"/>
                    </a:cubicBezTo>
                    <a:cubicBezTo>
                      <a:pt x="13686" y="15461"/>
                      <a:pt x="14155" y="18770"/>
                      <a:pt x="14613" y="22080"/>
                    </a:cubicBezTo>
                    <a:cubicBezTo>
                      <a:pt x="12092" y="21701"/>
                      <a:pt x="9609" y="21332"/>
                      <a:pt x="7157" y="20953"/>
                    </a:cubicBezTo>
                    <a:cubicBezTo>
                      <a:pt x="4735" y="20584"/>
                      <a:pt x="2353" y="20206"/>
                      <a:pt x="0" y="19837"/>
                    </a:cubicBezTo>
                    <a:cubicBezTo>
                      <a:pt x="429" y="16527"/>
                      <a:pt x="848" y="13218"/>
                      <a:pt x="1276" y="9919"/>
                    </a:cubicBezTo>
                    <a:cubicBezTo>
                      <a:pt x="1685" y="6619"/>
                      <a:pt x="2123" y="3300"/>
                      <a:pt x="2542" y="0"/>
                    </a:cubicBezTo>
                    <a:close/>
                  </a:path>
                </a:pathLst>
              </a:custGeom>
              <a:solidFill>
                <a:srgbClr val="BE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3" name="Google Shape;2973;p38"/>
              <p:cNvSpPr/>
              <p:nvPr/>
            </p:nvSpPr>
            <p:spPr>
              <a:xfrm>
                <a:off x="2601247" y="1959511"/>
                <a:ext cx="1635557" cy="2035114"/>
              </a:xfrm>
              <a:custGeom>
                <a:avLst/>
                <a:gdLst/>
                <a:ahLst/>
                <a:cxnLst/>
                <a:rect l="l" t="t" r="r" b="b"/>
                <a:pathLst>
                  <a:path w="17745" h="22080" extrusionOk="0">
                    <a:moveTo>
                      <a:pt x="7876" y="2253"/>
                    </a:moveTo>
                    <a:cubicBezTo>
                      <a:pt x="9600" y="1884"/>
                      <a:pt x="11305" y="1505"/>
                      <a:pt x="12959" y="1137"/>
                    </a:cubicBezTo>
                    <a:cubicBezTo>
                      <a:pt x="14594" y="758"/>
                      <a:pt x="16179" y="389"/>
                      <a:pt x="17744" y="0"/>
                    </a:cubicBezTo>
                    <a:cubicBezTo>
                      <a:pt x="17325" y="3300"/>
                      <a:pt x="16887" y="6619"/>
                      <a:pt x="16458" y="9919"/>
                    </a:cubicBezTo>
                    <a:cubicBezTo>
                      <a:pt x="16040" y="13218"/>
                      <a:pt x="15611" y="16537"/>
                      <a:pt x="15192" y="19837"/>
                    </a:cubicBezTo>
                    <a:cubicBezTo>
                      <a:pt x="12740" y="20206"/>
                      <a:pt x="10258" y="20584"/>
                      <a:pt x="7736" y="20953"/>
                    </a:cubicBezTo>
                    <a:cubicBezTo>
                      <a:pt x="5194" y="21332"/>
                      <a:pt x="2603" y="21701"/>
                      <a:pt x="1" y="22080"/>
                    </a:cubicBezTo>
                    <a:cubicBezTo>
                      <a:pt x="1307" y="18780"/>
                      <a:pt x="2632" y="15471"/>
                      <a:pt x="3938" y="12171"/>
                    </a:cubicBezTo>
                    <a:cubicBezTo>
                      <a:pt x="5244" y="8872"/>
                      <a:pt x="6560" y="5572"/>
                      <a:pt x="7876" y="22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4" name="Google Shape;2974;p38"/>
              <p:cNvSpPr/>
              <p:nvPr/>
            </p:nvSpPr>
            <p:spPr>
              <a:xfrm>
                <a:off x="3309671" y="1959511"/>
                <a:ext cx="927138" cy="253652"/>
              </a:xfrm>
              <a:custGeom>
                <a:avLst/>
                <a:gdLst/>
                <a:ahLst/>
                <a:cxnLst/>
                <a:rect l="l" t="t" r="r" b="b"/>
                <a:pathLst>
                  <a:path w="10059" h="2752" extrusionOk="0">
                    <a:moveTo>
                      <a:pt x="190" y="2253"/>
                    </a:moveTo>
                    <a:cubicBezTo>
                      <a:pt x="1914" y="1884"/>
                      <a:pt x="3619" y="1505"/>
                      <a:pt x="5273" y="1137"/>
                    </a:cubicBezTo>
                    <a:cubicBezTo>
                      <a:pt x="6908" y="758"/>
                      <a:pt x="8493" y="389"/>
                      <a:pt x="10058" y="0"/>
                    </a:cubicBezTo>
                    <a:cubicBezTo>
                      <a:pt x="10038" y="160"/>
                      <a:pt x="10008" y="339"/>
                      <a:pt x="9998" y="499"/>
                    </a:cubicBezTo>
                    <a:cubicBezTo>
                      <a:pt x="8413" y="867"/>
                      <a:pt x="6808" y="1256"/>
                      <a:pt x="5154" y="1635"/>
                    </a:cubicBezTo>
                    <a:cubicBezTo>
                      <a:pt x="3469" y="2004"/>
                      <a:pt x="1745" y="2383"/>
                      <a:pt x="0" y="2751"/>
                    </a:cubicBezTo>
                    <a:cubicBezTo>
                      <a:pt x="70" y="2592"/>
                      <a:pt x="130" y="2432"/>
                      <a:pt x="190" y="2253"/>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5" name="Google Shape;2975;p38"/>
              <p:cNvSpPr/>
              <p:nvPr/>
            </p:nvSpPr>
            <p:spPr>
              <a:xfrm>
                <a:off x="2600325" y="3741905"/>
                <a:ext cx="1405869" cy="252730"/>
              </a:xfrm>
              <a:custGeom>
                <a:avLst/>
                <a:gdLst/>
                <a:ahLst/>
                <a:cxnLst/>
                <a:rect l="l" t="t" r="r" b="b"/>
                <a:pathLst>
                  <a:path w="15253" h="2742" extrusionOk="0">
                    <a:moveTo>
                      <a:pt x="200" y="2253"/>
                    </a:moveTo>
                    <a:cubicBezTo>
                      <a:pt x="2792" y="1884"/>
                      <a:pt x="5354" y="1506"/>
                      <a:pt x="7876" y="1137"/>
                    </a:cubicBezTo>
                    <a:cubicBezTo>
                      <a:pt x="10368" y="758"/>
                      <a:pt x="12830" y="389"/>
                      <a:pt x="15252" y="0"/>
                    </a:cubicBezTo>
                    <a:cubicBezTo>
                      <a:pt x="15222" y="160"/>
                      <a:pt x="15202" y="339"/>
                      <a:pt x="15192" y="499"/>
                    </a:cubicBezTo>
                    <a:cubicBezTo>
                      <a:pt x="12730" y="868"/>
                      <a:pt x="10258" y="1246"/>
                      <a:pt x="7736" y="1615"/>
                    </a:cubicBezTo>
                    <a:cubicBezTo>
                      <a:pt x="5194" y="1994"/>
                      <a:pt x="2603" y="2363"/>
                      <a:pt x="1" y="2742"/>
                    </a:cubicBezTo>
                    <a:cubicBezTo>
                      <a:pt x="71" y="2582"/>
                      <a:pt x="140" y="2413"/>
                      <a:pt x="200" y="2253"/>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6" name="Google Shape;2976;p38"/>
              <p:cNvSpPr/>
              <p:nvPr/>
            </p:nvSpPr>
            <p:spPr>
              <a:xfrm>
                <a:off x="5341943" y="3740984"/>
                <a:ext cx="1296463" cy="253652"/>
              </a:xfrm>
              <a:custGeom>
                <a:avLst/>
                <a:gdLst/>
                <a:ahLst/>
                <a:cxnLst/>
                <a:rect l="l" t="t" r="r" b="b"/>
                <a:pathLst>
                  <a:path w="14066" h="2752" extrusionOk="0">
                    <a:moveTo>
                      <a:pt x="1" y="2253"/>
                    </a:moveTo>
                    <a:cubicBezTo>
                      <a:pt x="2393" y="1874"/>
                      <a:pt x="4756" y="1506"/>
                      <a:pt x="7078" y="1127"/>
                    </a:cubicBezTo>
                    <a:cubicBezTo>
                      <a:pt x="9371" y="758"/>
                      <a:pt x="11624" y="379"/>
                      <a:pt x="13856" y="0"/>
                    </a:cubicBezTo>
                    <a:cubicBezTo>
                      <a:pt x="13926" y="160"/>
                      <a:pt x="13986" y="329"/>
                      <a:pt x="14066" y="499"/>
                    </a:cubicBezTo>
                    <a:cubicBezTo>
                      <a:pt x="11823" y="868"/>
                      <a:pt x="9530" y="1256"/>
                      <a:pt x="7228" y="1625"/>
                    </a:cubicBezTo>
                    <a:cubicBezTo>
                      <a:pt x="4885" y="2004"/>
                      <a:pt x="2503" y="2373"/>
                      <a:pt x="80" y="2752"/>
                    </a:cubicBezTo>
                    <a:cubicBezTo>
                      <a:pt x="51" y="2592"/>
                      <a:pt x="21" y="2413"/>
                      <a:pt x="1" y="2253"/>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7" name="Google Shape;2977;p38"/>
              <p:cNvSpPr/>
              <p:nvPr/>
            </p:nvSpPr>
            <p:spPr>
              <a:xfrm>
                <a:off x="5091146" y="1958589"/>
                <a:ext cx="817824" cy="253652"/>
              </a:xfrm>
              <a:custGeom>
                <a:avLst/>
                <a:gdLst/>
                <a:ahLst/>
                <a:cxnLst/>
                <a:rect l="l" t="t" r="r" b="b"/>
                <a:pathLst>
                  <a:path w="8873" h="2752" extrusionOk="0">
                    <a:moveTo>
                      <a:pt x="0" y="2253"/>
                    </a:moveTo>
                    <a:cubicBezTo>
                      <a:pt x="1526" y="1874"/>
                      <a:pt x="3021" y="1505"/>
                      <a:pt x="4476" y="1127"/>
                    </a:cubicBezTo>
                    <a:cubicBezTo>
                      <a:pt x="5912" y="758"/>
                      <a:pt x="7287" y="379"/>
                      <a:pt x="8663" y="0"/>
                    </a:cubicBezTo>
                    <a:cubicBezTo>
                      <a:pt x="8733" y="160"/>
                      <a:pt x="8802" y="329"/>
                      <a:pt x="8872" y="499"/>
                    </a:cubicBezTo>
                    <a:cubicBezTo>
                      <a:pt x="7486" y="868"/>
                      <a:pt x="6081" y="1256"/>
                      <a:pt x="4626" y="1625"/>
                    </a:cubicBezTo>
                    <a:cubicBezTo>
                      <a:pt x="3140" y="2004"/>
                      <a:pt x="1635" y="2373"/>
                      <a:pt x="90" y="2751"/>
                    </a:cubicBezTo>
                    <a:cubicBezTo>
                      <a:pt x="50" y="2592"/>
                      <a:pt x="30" y="2423"/>
                      <a:pt x="0" y="2253"/>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8" name="Google Shape;2978;p38"/>
              <p:cNvSpPr/>
              <p:nvPr/>
            </p:nvSpPr>
            <p:spPr>
              <a:xfrm>
                <a:off x="4230272" y="1958589"/>
                <a:ext cx="866490" cy="253652"/>
              </a:xfrm>
              <a:custGeom>
                <a:avLst/>
                <a:gdLst/>
                <a:ahLst/>
                <a:cxnLst/>
                <a:rect l="l" t="t" r="r" b="b"/>
                <a:pathLst>
                  <a:path w="9401" h="2752" extrusionOk="0">
                    <a:moveTo>
                      <a:pt x="9340" y="2253"/>
                    </a:moveTo>
                    <a:cubicBezTo>
                      <a:pt x="7706" y="1874"/>
                      <a:pt x="6101" y="1505"/>
                      <a:pt x="4546" y="1127"/>
                    </a:cubicBezTo>
                    <a:cubicBezTo>
                      <a:pt x="3011" y="758"/>
                      <a:pt x="1515" y="379"/>
                      <a:pt x="60" y="0"/>
                    </a:cubicBezTo>
                    <a:cubicBezTo>
                      <a:pt x="50" y="160"/>
                      <a:pt x="20" y="329"/>
                      <a:pt x="0" y="499"/>
                    </a:cubicBezTo>
                    <a:cubicBezTo>
                      <a:pt x="1476" y="868"/>
                      <a:pt x="3001" y="1256"/>
                      <a:pt x="4546" y="1625"/>
                    </a:cubicBezTo>
                    <a:cubicBezTo>
                      <a:pt x="6131" y="2004"/>
                      <a:pt x="7746" y="2373"/>
                      <a:pt x="9400" y="2751"/>
                    </a:cubicBezTo>
                    <a:cubicBezTo>
                      <a:pt x="9390" y="2592"/>
                      <a:pt x="9370" y="2423"/>
                      <a:pt x="9340" y="2253"/>
                    </a:cubicBezTo>
                    <a:close/>
                  </a:path>
                </a:pathLst>
              </a:custGeom>
              <a:solidFill>
                <a:srgbClr val="848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9" name="Google Shape;2979;p38"/>
              <p:cNvSpPr/>
              <p:nvPr/>
            </p:nvSpPr>
            <p:spPr>
              <a:xfrm>
                <a:off x="4001504" y="3740984"/>
                <a:ext cx="1346972" cy="253652"/>
              </a:xfrm>
              <a:custGeom>
                <a:avLst/>
                <a:gdLst/>
                <a:ahLst/>
                <a:cxnLst/>
                <a:rect l="l" t="t" r="r" b="b"/>
                <a:pathLst>
                  <a:path w="14614" h="2752" extrusionOk="0">
                    <a:moveTo>
                      <a:pt x="14544" y="2253"/>
                    </a:moveTo>
                    <a:cubicBezTo>
                      <a:pt x="12032" y="1874"/>
                      <a:pt x="9580" y="1506"/>
                      <a:pt x="7147" y="1127"/>
                    </a:cubicBezTo>
                    <a:cubicBezTo>
                      <a:pt x="4755" y="758"/>
                      <a:pt x="2393" y="379"/>
                      <a:pt x="60" y="0"/>
                    </a:cubicBezTo>
                    <a:cubicBezTo>
                      <a:pt x="50" y="160"/>
                      <a:pt x="20" y="329"/>
                      <a:pt x="0" y="499"/>
                    </a:cubicBezTo>
                    <a:cubicBezTo>
                      <a:pt x="2343" y="868"/>
                      <a:pt x="4735" y="1256"/>
                      <a:pt x="7147" y="1625"/>
                    </a:cubicBezTo>
                    <a:cubicBezTo>
                      <a:pt x="9610" y="2004"/>
                      <a:pt x="12102" y="2373"/>
                      <a:pt x="14614" y="2752"/>
                    </a:cubicBezTo>
                    <a:cubicBezTo>
                      <a:pt x="14594" y="2592"/>
                      <a:pt x="14564" y="2413"/>
                      <a:pt x="14544" y="2253"/>
                    </a:cubicBezTo>
                    <a:close/>
                  </a:path>
                </a:pathLst>
              </a:custGeom>
              <a:solidFill>
                <a:srgbClr val="848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0" name="Google Shape;2980;p38"/>
              <p:cNvSpPr/>
              <p:nvPr/>
            </p:nvSpPr>
            <p:spPr>
              <a:xfrm>
                <a:off x="2601200" y="2197900"/>
                <a:ext cx="768268" cy="1797577"/>
              </a:xfrm>
              <a:custGeom>
                <a:avLst/>
                <a:gdLst/>
                <a:ahLst/>
                <a:cxnLst/>
                <a:rect l="l" t="t" r="r" b="b"/>
                <a:pathLst>
                  <a:path w="8524" h="19957" extrusionOk="0">
                    <a:moveTo>
                      <a:pt x="1" y="19957"/>
                    </a:moveTo>
                    <a:cubicBezTo>
                      <a:pt x="1307" y="16657"/>
                      <a:pt x="2632" y="13358"/>
                      <a:pt x="3938" y="10048"/>
                    </a:cubicBezTo>
                    <a:cubicBezTo>
                      <a:pt x="5244" y="6749"/>
                      <a:pt x="6550" y="3439"/>
                      <a:pt x="7876" y="130"/>
                    </a:cubicBezTo>
                    <a:cubicBezTo>
                      <a:pt x="8085" y="80"/>
                      <a:pt x="8294" y="50"/>
                      <a:pt x="8524" y="0"/>
                    </a:cubicBezTo>
                    <a:cubicBezTo>
                      <a:pt x="7268" y="3300"/>
                      <a:pt x="6002" y="6609"/>
                      <a:pt x="4746" y="9919"/>
                    </a:cubicBezTo>
                    <a:cubicBezTo>
                      <a:pt x="3490" y="13218"/>
                      <a:pt x="2234" y="16518"/>
                      <a:pt x="988" y="19817"/>
                    </a:cubicBezTo>
                    <a:cubicBezTo>
                      <a:pt x="649" y="19857"/>
                      <a:pt x="330" y="19907"/>
                      <a:pt x="1" y="19957"/>
                    </a:cubicBezTo>
                    <a:close/>
                  </a:path>
                </a:pathLst>
              </a:custGeom>
              <a:solidFill>
                <a:srgbClr val="B3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1" name="Google Shape;2981;p38"/>
              <p:cNvSpPr/>
              <p:nvPr/>
            </p:nvSpPr>
            <p:spPr>
              <a:xfrm>
                <a:off x="5842706" y="1959511"/>
                <a:ext cx="793860" cy="1839437"/>
              </a:xfrm>
              <a:custGeom>
                <a:avLst/>
                <a:gdLst/>
                <a:ahLst/>
                <a:cxnLst/>
                <a:rect l="l" t="t" r="r" b="b"/>
                <a:pathLst>
                  <a:path w="8613" h="19957" extrusionOk="0">
                    <a:moveTo>
                      <a:pt x="7775" y="19956"/>
                    </a:moveTo>
                    <a:lnTo>
                      <a:pt x="3888" y="10058"/>
                    </a:lnTo>
                    <a:cubicBezTo>
                      <a:pt x="2592" y="6749"/>
                      <a:pt x="1296" y="3439"/>
                      <a:pt x="0" y="140"/>
                    </a:cubicBezTo>
                    <a:cubicBezTo>
                      <a:pt x="170" y="90"/>
                      <a:pt x="329" y="50"/>
                      <a:pt x="509" y="0"/>
                    </a:cubicBezTo>
                    <a:cubicBezTo>
                      <a:pt x="1864" y="3300"/>
                      <a:pt x="3210" y="6619"/>
                      <a:pt x="4566" y="9919"/>
                    </a:cubicBezTo>
                    <a:cubicBezTo>
                      <a:pt x="5931" y="13218"/>
                      <a:pt x="7267" y="16537"/>
                      <a:pt x="8613" y="19837"/>
                    </a:cubicBezTo>
                    <a:cubicBezTo>
                      <a:pt x="8334" y="19877"/>
                      <a:pt x="8045" y="19907"/>
                      <a:pt x="7775" y="19956"/>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2" name="Google Shape;2982;p38"/>
              <p:cNvSpPr/>
              <p:nvPr/>
            </p:nvSpPr>
            <p:spPr>
              <a:xfrm>
                <a:off x="5268483" y="3180494"/>
                <a:ext cx="19356" cy="32260"/>
              </a:xfrm>
              <a:custGeom>
                <a:avLst/>
                <a:gdLst/>
                <a:ahLst/>
                <a:cxnLst/>
                <a:rect l="l" t="t" r="r" b="b"/>
                <a:pathLst>
                  <a:path w="210" h="350" extrusionOk="0">
                    <a:moveTo>
                      <a:pt x="200" y="180"/>
                    </a:moveTo>
                    <a:cubicBezTo>
                      <a:pt x="210" y="250"/>
                      <a:pt x="170" y="320"/>
                      <a:pt x="110" y="330"/>
                    </a:cubicBezTo>
                    <a:cubicBezTo>
                      <a:pt x="60" y="350"/>
                      <a:pt x="20" y="310"/>
                      <a:pt x="10" y="260"/>
                    </a:cubicBezTo>
                    <a:cubicBezTo>
                      <a:pt x="0" y="170"/>
                      <a:pt x="30" y="101"/>
                      <a:pt x="10" y="1"/>
                    </a:cubicBezTo>
                    <a:cubicBezTo>
                      <a:pt x="80" y="61"/>
                      <a:pt x="180" y="81"/>
                      <a:pt x="200" y="1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3" name="Google Shape;2983;p38"/>
              <p:cNvSpPr/>
              <p:nvPr/>
            </p:nvSpPr>
            <p:spPr>
              <a:xfrm>
                <a:off x="5200461" y="2944445"/>
                <a:ext cx="238075" cy="252730"/>
              </a:xfrm>
              <a:custGeom>
                <a:avLst/>
                <a:gdLst/>
                <a:ahLst/>
                <a:cxnLst/>
                <a:rect l="l" t="t" r="r" b="b"/>
                <a:pathLst>
                  <a:path w="2583" h="2742" extrusionOk="0">
                    <a:moveTo>
                      <a:pt x="359" y="2562"/>
                    </a:moveTo>
                    <a:cubicBezTo>
                      <a:pt x="399" y="2612"/>
                      <a:pt x="419" y="2642"/>
                      <a:pt x="449" y="2691"/>
                    </a:cubicBezTo>
                    <a:cubicBezTo>
                      <a:pt x="449" y="2701"/>
                      <a:pt x="469" y="2721"/>
                      <a:pt x="489" y="2721"/>
                    </a:cubicBezTo>
                    <a:cubicBezTo>
                      <a:pt x="499" y="2741"/>
                      <a:pt x="509" y="2741"/>
                      <a:pt x="549" y="2741"/>
                    </a:cubicBezTo>
                    <a:cubicBezTo>
                      <a:pt x="569" y="2741"/>
                      <a:pt x="569" y="2691"/>
                      <a:pt x="589" y="2672"/>
                    </a:cubicBezTo>
                    <a:cubicBezTo>
                      <a:pt x="599" y="2632"/>
                      <a:pt x="599" y="2642"/>
                      <a:pt x="649" y="2622"/>
                    </a:cubicBezTo>
                    <a:cubicBezTo>
                      <a:pt x="669" y="2612"/>
                      <a:pt x="649" y="2522"/>
                      <a:pt x="698" y="2502"/>
                    </a:cubicBezTo>
                    <a:cubicBezTo>
                      <a:pt x="708" y="2492"/>
                      <a:pt x="738" y="2492"/>
                      <a:pt x="738" y="2482"/>
                    </a:cubicBezTo>
                    <a:cubicBezTo>
                      <a:pt x="738" y="2482"/>
                      <a:pt x="748" y="2482"/>
                      <a:pt x="748" y="2472"/>
                    </a:cubicBezTo>
                    <a:cubicBezTo>
                      <a:pt x="738" y="2442"/>
                      <a:pt x="718" y="2422"/>
                      <a:pt x="718" y="2392"/>
                    </a:cubicBezTo>
                    <a:cubicBezTo>
                      <a:pt x="708" y="2333"/>
                      <a:pt x="728" y="2283"/>
                      <a:pt x="718" y="2193"/>
                    </a:cubicBezTo>
                    <a:cubicBezTo>
                      <a:pt x="718" y="2143"/>
                      <a:pt x="688" y="2123"/>
                      <a:pt x="688" y="2063"/>
                    </a:cubicBezTo>
                    <a:cubicBezTo>
                      <a:pt x="669" y="1994"/>
                      <a:pt x="748" y="1974"/>
                      <a:pt x="798" y="1944"/>
                    </a:cubicBezTo>
                    <a:cubicBezTo>
                      <a:pt x="818" y="1934"/>
                      <a:pt x="848" y="1894"/>
                      <a:pt x="868" y="1864"/>
                    </a:cubicBezTo>
                    <a:cubicBezTo>
                      <a:pt x="918" y="1784"/>
                      <a:pt x="968" y="1715"/>
                      <a:pt x="1027" y="1635"/>
                    </a:cubicBezTo>
                    <a:cubicBezTo>
                      <a:pt x="1087" y="1575"/>
                      <a:pt x="1167" y="1545"/>
                      <a:pt x="1217" y="1475"/>
                    </a:cubicBezTo>
                    <a:cubicBezTo>
                      <a:pt x="1247" y="1435"/>
                      <a:pt x="1227" y="1416"/>
                      <a:pt x="1247" y="1366"/>
                    </a:cubicBezTo>
                    <a:cubicBezTo>
                      <a:pt x="1257" y="1336"/>
                      <a:pt x="1306" y="1316"/>
                      <a:pt x="1336" y="1266"/>
                    </a:cubicBezTo>
                    <a:cubicBezTo>
                      <a:pt x="1356" y="1276"/>
                      <a:pt x="1366" y="1286"/>
                      <a:pt x="1406" y="1276"/>
                    </a:cubicBezTo>
                    <a:cubicBezTo>
                      <a:pt x="1496" y="1266"/>
                      <a:pt x="1586" y="1226"/>
                      <a:pt x="1566" y="1126"/>
                    </a:cubicBezTo>
                    <a:cubicBezTo>
                      <a:pt x="1615" y="1126"/>
                      <a:pt x="1685" y="1136"/>
                      <a:pt x="1695" y="1176"/>
                    </a:cubicBezTo>
                    <a:cubicBezTo>
                      <a:pt x="1705" y="1216"/>
                      <a:pt x="1715" y="1266"/>
                      <a:pt x="1745" y="1286"/>
                    </a:cubicBezTo>
                    <a:cubicBezTo>
                      <a:pt x="1775" y="1326"/>
                      <a:pt x="1815" y="1336"/>
                      <a:pt x="1865" y="1366"/>
                    </a:cubicBezTo>
                    <a:cubicBezTo>
                      <a:pt x="1905" y="1416"/>
                      <a:pt x="1954" y="1445"/>
                      <a:pt x="1994" y="1515"/>
                    </a:cubicBezTo>
                    <a:cubicBezTo>
                      <a:pt x="1994" y="1525"/>
                      <a:pt x="2014" y="1535"/>
                      <a:pt x="2014" y="1545"/>
                    </a:cubicBezTo>
                    <a:lnTo>
                      <a:pt x="2014" y="1645"/>
                    </a:lnTo>
                    <a:cubicBezTo>
                      <a:pt x="2024" y="1685"/>
                      <a:pt x="2024" y="1725"/>
                      <a:pt x="2084" y="1715"/>
                    </a:cubicBezTo>
                    <a:cubicBezTo>
                      <a:pt x="2184" y="1695"/>
                      <a:pt x="2184" y="1595"/>
                      <a:pt x="2214" y="1535"/>
                    </a:cubicBezTo>
                    <a:cubicBezTo>
                      <a:pt x="2243" y="1545"/>
                      <a:pt x="2224" y="1565"/>
                      <a:pt x="2253" y="1585"/>
                    </a:cubicBezTo>
                    <a:cubicBezTo>
                      <a:pt x="2263" y="1595"/>
                      <a:pt x="2293" y="1585"/>
                      <a:pt x="2303" y="1595"/>
                    </a:cubicBezTo>
                    <a:cubicBezTo>
                      <a:pt x="2343" y="1635"/>
                      <a:pt x="2303" y="1745"/>
                      <a:pt x="2353" y="1735"/>
                    </a:cubicBezTo>
                    <a:cubicBezTo>
                      <a:pt x="2383" y="1834"/>
                      <a:pt x="2463" y="1894"/>
                      <a:pt x="2493" y="2034"/>
                    </a:cubicBezTo>
                    <a:cubicBezTo>
                      <a:pt x="2493" y="2073"/>
                      <a:pt x="2493" y="2143"/>
                      <a:pt x="2513" y="2143"/>
                    </a:cubicBezTo>
                    <a:cubicBezTo>
                      <a:pt x="2523" y="2083"/>
                      <a:pt x="2523" y="2063"/>
                      <a:pt x="2552" y="1984"/>
                    </a:cubicBezTo>
                    <a:cubicBezTo>
                      <a:pt x="2552" y="1974"/>
                      <a:pt x="2582" y="1964"/>
                      <a:pt x="2582" y="1944"/>
                    </a:cubicBezTo>
                    <a:cubicBezTo>
                      <a:pt x="2582" y="1924"/>
                      <a:pt x="2503" y="1784"/>
                      <a:pt x="2483" y="1774"/>
                    </a:cubicBezTo>
                    <a:cubicBezTo>
                      <a:pt x="2443" y="1764"/>
                      <a:pt x="2413" y="1745"/>
                      <a:pt x="2403" y="1715"/>
                    </a:cubicBezTo>
                    <a:lnTo>
                      <a:pt x="2403" y="1685"/>
                    </a:lnTo>
                    <a:lnTo>
                      <a:pt x="2403" y="1685"/>
                    </a:lnTo>
                    <a:cubicBezTo>
                      <a:pt x="2403" y="1675"/>
                      <a:pt x="2433" y="1635"/>
                      <a:pt x="2413" y="1615"/>
                    </a:cubicBezTo>
                    <a:cubicBezTo>
                      <a:pt x="2413" y="1575"/>
                      <a:pt x="2403" y="1515"/>
                      <a:pt x="2363" y="1475"/>
                    </a:cubicBezTo>
                    <a:cubicBezTo>
                      <a:pt x="2343" y="1445"/>
                      <a:pt x="2303" y="1465"/>
                      <a:pt x="2293" y="1396"/>
                    </a:cubicBezTo>
                    <a:cubicBezTo>
                      <a:pt x="2283" y="1336"/>
                      <a:pt x="2293" y="1296"/>
                      <a:pt x="2313" y="1266"/>
                    </a:cubicBezTo>
                    <a:cubicBezTo>
                      <a:pt x="2333" y="1236"/>
                      <a:pt x="2363" y="1236"/>
                      <a:pt x="2393" y="1226"/>
                    </a:cubicBezTo>
                    <a:cubicBezTo>
                      <a:pt x="2453" y="1166"/>
                      <a:pt x="2503" y="1126"/>
                      <a:pt x="2552" y="1027"/>
                    </a:cubicBezTo>
                    <a:cubicBezTo>
                      <a:pt x="2523" y="1027"/>
                      <a:pt x="2513" y="1037"/>
                      <a:pt x="2503" y="1037"/>
                    </a:cubicBezTo>
                    <a:cubicBezTo>
                      <a:pt x="2443" y="1047"/>
                      <a:pt x="2393" y="987"/>
                      <a:pt x="2373" y="927"/>
                    </a:cubicBezTo>
                    <a:cubicBezTo>
                      <a:pt x="2343" y="927"/>
                      <a:pt x="2313" y="837"/>
                      <a:pt x="2293" y="837"/>
                    </a:cubicBezTo>
                    <a:cubicBezTo>
                      <a:pt x="2263" y="847"/>
                      <a:pt x="2253" y="867"/>
                      <a:pt x="2224" y="867"/>
                    </a:cubicBezTo>
                    <a:cubicBezTo>
                      <a:pt x="2214" y="867"/>
                      <a:pt x="2204" y="837"/>
                      <a:pt x="2204" y="837"/>
                    </a:cubicBezTo>
                    <a:cubicBezTo>
                      <a:pt x="2174" y="728"/>
                      <a:pt x="2263" y="698"/>
                      <a:pt x="2243" y="578"/>
                    </a:cubicBezTo>
                    <a:cubicBezTo>
                      <a:pt x="2224" y="518"/>
                      <a:pt x="2174" y="498"/>
                      <a:pt x="2144" y="449"/>
                    </a:cubicBezTo>
                    <a:cubicBezTo>
                      <a:pt x="2054" y="429"/>
                      <a:pt x="1994" y="449"/>
                      <a:pt x="1944" y="349"/>
                    </a:cubicBezTo>
                    <a:lnTo>
                      <a:pt x="1934" y="349"/>
                    </a:lnTo>
                    <a:cubicBezTo>
                      <a:pt x="1915" y="369"/>
                      <a:pt x="1915" y="379"/>
                      <a:pt x="1905" y="389"/>
                    </a:cubicBezTo>
                    <a:cubicBezTo>
                      <a:pt x="1865" y="419"/>
                      <a:pt x="1835" y="379"/>
                      <a:pt x="1795" y="419"/>
                    </a:cubicBezTo>
                    <a:cubicBezTo>
                      <a:pt x="1775" y="429"/>
                      <a:pt x="1775" y="439"/>
                      <a:pt x="1765" y="469"/>
                    </a:cubicBezTo>
                    <a:cubicBezTo>
                      <a:pt x="1745" y="479"/>
                      <a:pt x="1655" y="588"/>
                      <a:pt x="1606" y="598"/>
                    </a:cubicBezTo>
                    <a:cubicBezTo>
                      <a:pt x="1556" y="618"/>
                      <a:pt x="1506" y="578"/>
                      <a:pt x="1446" y="588"/>
                    </a:cubicBezTo>
                    <a:cubicBezTo>
                      <a:pt x="1366" y="598"/>
                      <a:pt x="1366" y="668"/>
                      <a:pt x="1316" y="698"/>
                    </a:cubicBezTo>
                    <a:cubicBezTo>
                      <a:pt x="1306" y="678"/>
                      <a:pt x="1277" y="638"/>
                      <a:pt x="1267" y="638"/>
                    </a:cubicBezTo>
                    <a:cubicBezTo>
                      <a:pt x="1257" y="638"/>
                      <a:pt x="1247" y="668"/>
                      <a:pt x="1217" y="668"/>
                    </a:cubicBezTo>
                    <a:cubicBezTo>
                      <a:pt x="1167" y="678"/>
                      <a:pt x="1117" y="678"/>
                      <a:pt x="1077" y="688"/>
                    </a:cubicBezTo>
                    <a:cubicBezTo>
                      <a:pt x="1007" y="698"/>
                      <a:pt x="968" y="668"/>
                      <a:pt x="918" y="638"/>
                    </a:cubicBezTo>
                    <a:cubicBezTo>
                      <a:pt x="908" y="638"/>
                      <a:pt x="878" y="668"/>
                      <a:pt x="868" y="638"/>
                    </a:cubicBezTo>
                    <a:cubicBezTo>
                      <a:pt x="858" y="618"/>
                      <a:pt x="858" y="588"/>
                      <a:pt x="818" y="588"/>
                    </a:cubicBezTo>
                    <a:cubicBezTo>
                      <a:pt x="768" y="578"/>
                      <a:pt x="748" y="588"/>
                      <a:pt x="698" y="568"/>
                    </a:cubicBezTo>
                    <a:cubicBezTo>
                      <a:pt x="649" y="538"/>
                      <a:pt x="619" y="568"/>
                      <a:pt x="549" y="548"/>
                    </a:cubicBezTo>
                    <a:cubicBezTo>
                      <a:pt x="479" y="548"/>
                      <a:pt x="469" y="518"/>
                      <a:pt x="409" y="498"/>
                    </a:cubicBezTo>
                    <a:cubicBezTo>
                      <a:pt x="399" y="498"/>
                      <a:pt x="359" y="518"/>
                      <a:pt x="359" y="489"/>
                    </a:cubicBezTo>
                    <a:cubicBezTo>
                      <a:pt x="350" y="449"/>
                      <a:pt x="350" y="429"/>
                      <a:pt x="320" y="389"/>
                    </a:cubicBezTo>
                    <a:lnTo>
                      <a:pt x="320" y="369"/>
                    </a:lnTo>
                    <a:cubicBezTo>
                      <a:pt x="359" y="349"/>
                      <a:pt x="399" y="349"/>
                      <a:pt x="379" y="319"/>
                    </a:cubicBezTo>
                    <a:cubicBezTo>
                      <a:pt x="379" y="279"/>
                      <a:pt x="330" y="279"/>
                      <a:pt x="320" y="249"/>
                    </a:cubicBezTo>
                    <a:cubicBezTo>
                      <a:pt x="310" y="170"/>
                      <a:pt x="429" y="170"/>
                      <a:pt x="419" y="80"/>
                    </a:cubicBezTo>
                    <a:cubicBezTo>
                      <a:pt x="419" y="40"/>
                      <a:pt x="330" y="0"/>
                      <a:pt x="310" y="20"/>
                    </a:cubicBezTo>
                    <a:cubicBezTo>
                      <a:pt x="250" y="30"/>
                      <a:pt x="250" y="80"/>
                      <a:pt x="180" y="100"/>
                    </a:cubicBezTo>
                    <a:cubicBezTo>
                      <a:pt x="120" y="90"/>
                      <a:pt x="80" y="100"/>
                      <a:pt x="31" y="70"/>
                    </a:cubicBezTo>
                    <a:cubicBezTo>
                      <a:pt x="21" y="50"/>
                      <a:pt x="21" y="30"/>
                      <a:pt x="1" y="20"/>
                    </a:cubicBezTo>
                    <a:cubicBezTo>
                      <a:pt x="120" y="887"/>
                      <a:pt x="250" y="1725"/>
                      <a:pt x="359" y="256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4" name="Google Shape;2984;p38"/>
              <p:cNvSpPr/>
              <p:nvPr/>
            </p:nvSpPr>
            <p:spPr>
              <a:xfrm>
                <a:off x="5411808" y="3186946"/>
                <a:ext cx="107562" cy="80004"/>
              </a:xfrm>
              <a:custGeom>
                <a:avLst/>
                <a:gdLst/>
                <a:ahLst/>
                <a:cxnLst/>
                <a:rect l="l" t="t" r="r" b="b"/>
                <a:pathLst>
                  <a:path w="1167" h="868" extrusionOk="0">
                    <a:moveTo>
                      <a:pt x="509" y="479"/>
                    </a:moveTo>
                    <a:cubicBezTo>
                      <a:pt x="499" y="479"/>
                      <a:pt x="509" y="449"/>
                      <a:pt x="499" y="449"/>
                    </a:cubicBezTo>
                    <a:cubicBezTo>
                      <a:pt x="499" y="439"/>
                      <a:pt x="449" y="449"/>
                      <a:pt x="449" y="439"/>
                    </a:cubicBezTo>
                    <a:cubicBezTo>
                      <a:pt x="439" y="429"/>
                      <a:pt x="389" y="360"/>
                      <a:pt x="389" y="340"/>
                    </a:cubicBezTo>
                    <a:cubicBezTo>
                      <a:pt x="349" y="280"/>
                      <a:pt x="269" y="300"/>
                      <a:pt x="250" y="250"/>
                    </a:cubicBezTo>
                    <a:cubicBezTo>
                      <a:pt x="220" y="210"/>
                      <a:pt x="210" y="200"/>
                      <a:pt x="190" y="160"/>
                    </a:cubicBezTo>
                    <a:cubicBezTo>
                      <a:pt x="170" y="140"/>
                      <a:pt x="140" y="150"/>
                      <a:pt x="110" y="150"/>
                    </a:cubicBezTo>
                    <a:cubicBezTo>
                      <a:pt x="90" y="150"/>
                      <a:pt x="10" y="80"/>
                      <a:pt x="0" y="41"/>
                    </a:cubicBezTo>
                    <a:lnTo>
                      <a:pt x="0" y="11"/>
                    </a:lnTo>
                    <a:lnTo>
                      <a:pt x="10" y="11"/>
                    </a:lnTo>
                    <a:cubicBezTo>
                      <a:pt x="50" y="1"/>
                      <a:pt x="60" y="31"/>
                      <a:pt x="90" y="31"/>
                    </a:cubicBezTo>
                    <a:cubicBezTo>
                      <a:pt x="120" y="11"/>
                      <a:pt x="160" y="11"/>
                      <a:pt x="200" y="1"/>
                    </a:cubicBezTo>
                    <a:cubicBezTo>
                      <a:pt x="269" y="11"/>
                      <a:pt x="309" y="51"/>
                      <a:pt x="339" y="100"/>
                    </a:cubicBezTo>
                    <a:cubicBezTo>
                      <a:pt x="349" y="110"/>
                      <a:pt x="359" y="110"/>
                      <a:pt x="369" y="110"/>
                    </a:cubicBezTo>
                    <a:cubicBezTo>
                      <a:pt x="419" y="120"/>
                      <a:pt x="459" y="150"/>
                      <a:pt x="499" y="170"/>
                    </a:cubicBezTo>
                    <a:cubicBezTo>
                      <a:pt x="568" y="220"/>
                      <a:pt x="608" y="250"/>
                      <a:pt x="708" y="260"/>
                    </a:cubicBezTo>
                    <a:cubicBezTo>
                      <a:pt x="758" y="270"/>
                      <a:pt x="818" y="270"/>
                      <a:pt x="838" y="320"/>
                    </a:cubicBezTo>
                    <a:lnTo>
                      <a:pt x="838" y="340"/>
                    </a:lnTo>
                    <a:lnTo>
                      <a:pt x="858" y="340"/>
                    </a:lnTo>
                    <a:cubicBezTo>
                      <a:pt x="868" y="340"/>
                      <a:pt x="887" y="350"/>
                      <a:pt x="897" y="360"/>
                    </a:cubicBezTo>
                    <a:cubicBezTo>
                      <a:pt x="897" y="369"/>
                      <a:pt x="897" y="389"/>
                      <a:pt x="887" y="399"/>
                    </a:cubicBezTo>
                    <a:cubicBezTo>
                      <a:pt x="887" y="439"/>
                      <a:pt x="917" y="449"/>
                      <a:pt x="957" y="439"/>
                    </a:cubicBezTo>
                    <a:cubicBezTo>
                      <a:pt x="967" y="499"/>
                      <a:pt x="1017" y="509"/>
                      <a:pt x="1057" y="539"/>
                    </a:cubicBezTo>
                    <a:cubicBezTo>
                      <a:pt x="1087" y="549"/>
                      <a:pt x="1137" y="549"/>
                      <a:pt x="1137" y="589"/>
                    </a:cubicBezTo>
                    <a:cubicBezTo>
                      <a:pt x="1147" y="619"/>
                      <a:pt x="1147" y="649"/>
                      <a:pt x="1157" y="718"/>
                    </a:cubicBezTo>
                    <a:cubicBezTo>
                      <a:pt x="1117" y="748"/>
                      <a:pt x="1157" y="788"/>
                      <a:pt x="1157" y="808"/>
                    </a:cubicBezTo>
                    <a:cubicBezTo>
                      <a:pt x="1167" y="848"/>
                      <a:pt x="1107" y="868"/>
                      <a:pt x="1087" y="868"/>
                    </a:cubicBezTo>
                    <a:cubicBezTo>
                      <a:pt x="1067" y="868"/>
                      <a:pt x="987" y="808"/>
                      <a:pt x="987" y="808"/>
                    </a:cubicBezTo>
                    <a:cubicBezTo>
                      <a:pt x="907" y="758"/>
                      <a:pt x="848" y="748"/>
                      <a:pt x="768" y="698"/>
                    </a:cubicBezTo>
                    <a:cubicBezTo>
                      <a:pt x="698" y="649"/>
                      <a:pt x="658" y="599"/>
                      <a:pt x="598" y="539"/>
                    </a:cubicBezTo>
                    <a:cubicBezTo>
                      <a:pt x="568" y="529"/>
                      <a:pt x="519" y="459"/>
                      <a:pt x="509" y="47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5" name="Google Shape;2985;p38"/>
              <p:cNvSpPr/>
              <p:nvPr/>
            </p:nvSpPr>
            <p:spPr>
              <a:xfrm>
                <a:off x="5534948" y="3141045"/>
                <a:ext cx="87285" cy="95580"/>
              </a:xfrm>
              <a:custGeom>
                <a:avLst/>
                <a:gdLst/>
                <a:ahLst/>
                <a:cxnLst/>
                <a:rect l="l" t="t" r="r" b="b"/>
                <a:pathLst>
                  <a:path w="947" h="1037" extrusionOk="0">
                    <a:moveTo>
                      <a:pt x="359" y="1027"/>
                    </a:moveTo>
                    <a:cubicBezTo>
                      <a:pt x="359" y="1027"/>
                      <a:pt x="349" y="987"/>
                      <a:pt x="349" y="977"/>
                    </a:cubicBezTo>
                    <a:cubicBezTo>
                      <a:pt x="309" y="977"/>
                      <a:pt x="309" y="997"/>
                      <a:pt x="279" y="997"/>
                    </a:cubicBezTo>
                    <a:cubicBezTo>
                      <a:pt x="160" y="1027"/>
                      <a:pt x="199" y="897"/>
                      <a:pt x="130" y="848"/>
                    </a:cubicBezTo>
                    <a:lnTo>
                      <a:pt x="130" y="838"/>
                    </a:lnTo>
                    <a:cubicBezTo>
                      <a:pt x="120" y="828"/>
                      <a:pt x="100" y="828"/>
                      <a:pt x="80" y="828"/>
                    </a:cubicBezTo>
                    <a:cubicBezTo>
                      <a:pt x="60" y="828"/>
                      <a:pt x="10" y="708"/>
                      <a:pt x="10" y="698"/>
                    </a:cubicBezTo>
                    <a:cubicBezTo>
                      <a:pt x="0" y="648"/>
                      <a:pt x="70" y="648"/>
                      <a:pt x="120" y="648"/>
                    </a:cubicBezTo>
                    <a:cubicBezTo>
                      <a:pt x="219" y="628"/>
                      <a:pt x="179" y="539"/>
                      <a:pt x="219" y="489"/>
                    </a:cubicBezTo>
                    <a:cubicBezTo>
                      <a:pt x="249" y="459"/>
                      <a:pt x="269" y="449"/>
                      <a:pt x="309" y="439"/>
                    </a:cubicBezTo>
                    <a:cubicBezTo>
                      <a:pt x="359" y="429"/>
                      <a:pt x="349" y="389"/>
                      <a:pt x="369" y="359"/>
                    </a:cubicBezTo>
                    <a:cubicBezTo>
                      <a:pt x="359" y="349"/>
                      <a:pt x="379" y="329"/>
                      <a:pt x="379" y="329"/>
                    </a:cubicBezTo>
                    <a:lnTo>
                      <a:pt x="409" y="299"/>
                    </a:lnTo>
                    <a:cubicBezTo>
                      <a:pt x="419" y="299"/>
                      <a:pt x="419" y="279"/>
                      <a:pt x="419" y="279"/>
                    </a:cubicBezTo>
                    <a:cubicBezTo>
                      <a:pt x="449" y="240"/>
                      <a:pt x="518" y="240"/>
                      <a:pt x="528" y="210"/>
                    </a:cubicBezTo>
                    <a:cubicBezTo>
                      <a:pt x="548" y="160"/>
                      <a:pt x="598" y="30"/>
                      <a:pt x="648" y="10"/>
                    </a:cubicBezTo>
                    <a:cubicBezTo>
                      <a:pt x="698" y="0"/>
                      <a:pt x="698" y="40"/>
                      <a:pt x="708" y="80"/>
                    </a:cubicBezTo>
                    <a:cubicBezTo>
                      <a:pt x="728" y="140"/>
                      <a:pt x="857" y="80"/>
                      <a:pt x="867" y="140"/>
                    </a:cubicBezTo>
                    <a:cubicBezTo>
                      <a:pt x="867" y="160"/>
                      <a:pt x="807" y="160"/>
                      <a:pt x="807" y="190"/>
                    </a:cubicBezTo>
                    <a:lnTo>
                      <a:pt x="817" y="200"/>
                    </a:lnTo>
                    <a:cubicBezTo>
                      <a:pt x="817" y="210"/>
                      <a:pt x="748" y="259"/>
                      <a:pt x="748" y="259"/>
                    </a:cubicBezTo>
                    <a:cubicBezTo>
                      <a:pt x="758" y="279"/>
                      <a:pt x="758" y="279"/>
                      <a:pt x="758" y="289"/>
                    </a:cubicBezTo>
                    <a:cubicBezTo>
                      <a:pt x="758" y="289"/>
                      <a:pt x="748" y="299"/>
                      <a:pt x="748" y="309"/>
                    </a:cubicBezTo>
                    <a:cubicBezTo>
                      <a:pt x="758" y="359"/>
                      <a:pt x="877" y="499"/>
                      <a:pt x="947" y="489"/>
                    </a:cubicBezTo>
                    <a:cubicBezTo>
                      <a:pt x="947" y="539"/>
                      <a:pt x="907" y="529"/>
                      <a:pt x="877" y="539"/>
                    </a:cubicBezTo>
                    <a:cubicBezTo>
                      <a:pt x="867" y="539"/>
                      <a:pt x="867" y="549"/>
                      <a:pt x="847" y="549"/>
                    </a:cubicBezTo>
                    <a:cubicBezTo>
                      <a:pt x="847" y="558"/>
                      <a:pt x="827" y="578"/>
                      <a:pt x="827" y="588"/>
                    </a:cubicBezTo>
                    <a:cubicBezTo>
                      <a:pt x="827" y="658"/>
                      <a:pt x="807" y="688"/>
                      <a:pt x="817" y="738"/>
                    </a:cubicBezTo>
                    <a:cubicBezTo>
                      <a:pt x="778" y="748"/>
                      <a:pt x="758" y="798"/>
                      <a:pt x="758" y="828"/>
                    </a:cubicBezTo>
                    <a:cubicBezTo>
                      <a:pt x="768" y="848"/>
                      <a:pt x="778" y="848"/>
                      <a:pt x="797" y="858"/>
                    </a:cubicBezTo>
                    <a:cubicBezTo>
                      <a:pt x="797" y="887"/>
                      <a:pt x="768" y="937"/>
                      <a:pt x="778" y="977"/>
                    </a:cubicBezTo>
                    <a:cubicBezTo>
                      <a:pt x="728" y="997"/>
                      <a:pt x="728" y="1037"/>
                      <a:pt x="698" y="1037"/>
                    </a:cubicBezTo>
                    <a:cubicBezTo>
                      <a:pt x="658" y="1037"/>
                      <a:pt x="648" y="1027"/>
                      <a:pt x="648" y="997"/>
                    </a:cubicBezTo>
                    <a:cubicBezTo>
                      <a:pt x="578" y="997"/>
                      <a:pt x="548" y="957"/>
                      <a:pt x="479" y="977"/>
                    </a:cubicBezTo>
                    <a:cubicBezTo>
                      <a:pt x="459" y="977"/>
                      <a:pt x="449" y="1007"/>
                      <a:pt x="409" y="1027"/>
                    </a:cubicBezTo>
                    <a:cubicBezTo>
                      <a:pt x="379" y="1037"/>
                      <a:pt x="369" y="1027"/>
                      <a:pt x="359" y="102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6" name="Google Shape;2986;p38"/>
              <p:cNvSpPr/>
              <p:nvPr/>
            </p:nvSpPr>
            <p:spPr>
              <a:xfrm>
                <a:off x="5625829" y="3174135"/>
                <a:ext cx="47928" cy="68021"/>
              </a:xfrm>
              <a:custGeom>
                <a:avLst/>
                <a:gdLst/>
                <a:ahLst/>
                <a:cxnLst/>
                <a:rect l="l" t="t" r="r" b="b"/>
                <a:pathLst>
                  <a:path w="520" h="738" extrusionOk="0">
                    <a:moveTo>
                      <a:pt x="210" y="299"/>
                    </a:moveTo>
                    <a:cubicBezTo>
                      <a:pt x="190" y="319"/>
                      <a:pt x="190" y="339"/>
                      <a:pt x="180" y="339"/>
                    </a:cubicBezTo>
                    <a:cubicBezTo>
                      <a:pt x="130" y="349"/>
                      <a:pt x="111" y="289"/>
                      <a:pt x="81" y="249"/>
                    </a:cubicBezTo>
                    <a:cubicBezTo>
                      <a:pt x="71" y="190"/>
                      <a:pt x="120" y="190"/>
                      <a:pt x="180" y="180"/>
                    </a:cubicBezTo>
                    <a:cubicBezTo>
                      <a:pt x="230" y="170"/>
                      <a:pt x="250" y="150"/>
                      <a:pt x="310" y="140"/>
                    </a:cubicBezTo>
                    <a:cubicBezTo>
                      <a:pt x="340" y="130"/>
                      <a:pt x="380" y="150"/>
                      <a:pt x="430" y="140"/>
                    </a:cubicBezTo>
                    <a:cubicBezTo>
                      <a:pt x="489" y="130"/>
                      <a:pt x="499" y="80"/>
                      <a:pt x="499" y="30"/>
                    </a:cubicBezTo>
                    <a:cubicBezTo>
                      <a:pt x="519" y="30"/>
                      <a:pt x="519" y="20"/>
                      <a:pt x="519" y="0"/>
                    </a:cubicBezTo>
                    <a:lnTo>
                      <a:pt x="499" y="0"/>
                    </a:lnTo>
                    <a:cubicBezTo>
                      <a:pt x="469" y="40"/>
                      <a:pt x="430" y="70"/>
                      <a:pt x="420" y="90"/>
                    </a:cubicBezTo>
                    <a:lnTo>
                      <a:pt x="390" y="90"/>
                    </a:lnTo>
                    <a:cubicBezTo>
                      <a:pt x="320" y="90"/>
                      <a:pt x="230" y="90"/>
                      <a:pt x="150" y="100"/>
                    </a:cubicBezTo>
                    <a:cubicBezTo>
                      <a:pt x="71" y="110"/>
                      <a:pt x="51" y="229"/>
                      <a:pt x="71" y="299"/>
                    </a:cubicBezTo>
                    <a:cubicBezTo>
                      <a:pt x="81" y="309"/>
                      <a:pt x="51" y="339"/>
                      <a:pt x="51" y="349"/>
                    </a:cubicBezTo>
                    <a:cubicBezTo>
                      <a:pt x="41" y="429"/>
                      <a:pt x="1" y="469"/>
                      <a:pt x="31" y="528"/>
                    </a:cubicBezTo>
                    <a:cubicBezTo>
                      <a:pt x="41" y="568"/>
                      <a:pt x="91" y="548"/>
                      <a:pt x="101" y="548"/>
                    </a:cubicBezTo>
                    <a:cubicBezTo>
                      <a:pt x="120" y="598"/>
                      <a:pt x="130" y="668"/>
                      <a:pt x="140" y="698"/>
                    </a:cubicBezTo>
                    <a:cubicBezTo>
                      <a:pt x="140" y="728"/>
                      <a:pt x="180" y="738"/>
                      <a:pt x="200" y="728"/>
                    </a:cubicBezTo>
                    <a:cubicBezTo>
                      <a:pt x="240" y="718"/>
                      <a:pt x="230" y="598"/>
                      <a:pt x="220" y="588"/>
                    </a:cubicBezTo>
                    <a:cubicBezTo>
                      <a:pt x="220" y="548"/>
                      <a:pt x="170" y="528"/>
                      <a:pt x="170" y="489"/>
                    </a:cubicBezTo>
                    <a:cubicBezTo>
                      <a:pt x="170" y="469"/>
                      <a:pt x="180" y="449"/>
                      <a:pt x="200" y="439"/>
                    </a:cubicBezTo>
                    <a:lnTo>
                      <a:pt x="240" y="439"/>
                    </a:lnTo>
                    <a:lnTo>
                      <a:pt x="240" y="499"/>
                    </a:lnTo>
                    <a:cubicBezTo>
                      <a:pt x="250" y="538"/>
                      <a:pt x="300" y="548"/>
                      <a:pt x="320" y="588"/>
                    </a:cubicBezTo>
                    <a:cubicBezTo>
                      <a:pt x="320" y="598"/>
                      <a:pt x="330" y="598"/>
                      <a:pt x="320" y="618"/>
                    </a:cubicBezTo>
                    <a:cubicBezTo>
                      <a:pt x="330" y="618"/>
                      <a:pt x="350" y="618"/>
                      <a:pt x="370" y="598"/>
                    </a:cubicBezTo>
                    <a:cubicBezTo>
                      <a:pt x="350" y="568"/>
                      <a:pt x="430" y="548"/>
                      <a:pt x="430" y="528"/>
                    </a:cubicBezTo>
                    <a:cubicBezTo>
                      <a:pt x="400" y="528"/>
                      <a:pt x="370" y="499"/>
                      <a:pt x="370" y="479"/>
                    </a:cubicBezTo>
                    <a:cubicBezTo>
                      <a:pt x="370" y="469"/>
                      <a:pt x="380" y="469"/>
                      <a:pt x="380" y="449"/>
                    </a:cubicBezTo>
                    <a:cubicBezTo>
                      <a:pt x="370" y="449"/>
                      <a:pt x="270" y="339"/>
                      <a:pt x="270" y="339"/>
                    </a:cubicBezTo>
                    <a:cubicBezTo>
                      <a:pt x="350" y="329"/>
                      <a:pt x="350" y="249"/>
                      <a:pt x="420" y="219"/>
                    </a:cubicBezTo>
                    <a:lnTo>
                      <a:pt x="420" y="190"/>
                    </a:lnTo>
                    <a:cubicBezTo>
                      <a:pt x="400" y="190"/>
                      <a:pt x="240" y="279"/>
                      <a:pt x="240" y="279"/>
                    </a:cubicBezTo>
                    <a:cubicBezTo>
                      <a:pt x="210" y="319"/>
                      <a:pt x="210" y="299"/>
                      <a:pt x="210" y="29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7" name="Google Shape;2987;p38"/>
              <p:cNvSpPr/>
              <p:nvPr/>
            </p:nvSpPr>
            <p:spPr>
              <a:xfrm>
                <a:off x="5517436" y="3261420"/>
                <a:ext cx="94751" cy="17512"/>
              </a:xfrm>
              <a:custGeom>
                <a:avLst/>
                <a:gdLst/>
                <a:ahLst/>
                <a:cxnLst/>
                <a:rect l="l" t="t" r="r" b="b"/>
                <a:pathLst>
                  <a:path w="1028" h="190" extrusionOk="0">
                    <a:moveTo>
                      <a:pt x="968" y="140"/>
                    </a:moveTo>
                    <a:cubicBezTo>
                      <a:pt x="938" y="150"/>
                      <a:pt x="938" y="130"/>
                      <a:pt x="898" y="130"/>
                    </a:cubicBezTo>
                    <a:cubicBezTo>
                      <a:pt x="888" y="130"/>
                      <a:pt x="898" y="150"/>
                      <a:pt x="898" y="150"/>
                    </a:cubicBezTo>
                    <a:cubicBezTo>
                      <a:pt x="788" y="130"/>
                      <a:pt x="669" y="150"/>
                      <a:pt x="539" y="170"/>
                    </a:cubicBezTo>
                    <a:cubicBezTo>
                      <a:pt x="499" y="180"/>
                      <a:pt x="469" y="140"/>
                      <a:pt x="449" y="140"/>
                    </a:cubicBezTo>
                    <a:cubicBezTo>
                      <a:pt x="389" y="150"/>
                      <a:pt x="320" y="150"/>
                      <a:pt x="260" y="150"/>
                    </a:cubicBezTo>
                    <a:cubicBezTo>
                      <a:pt x="210" y="140"/>
                      <a:pt x="160" y="189"/>
                      <a:pt x="120" y="160"/>
                    </a:cubicBezTo>
                    <a:cubicBezTo>
                      <a:pt x="90" y="140"/>
                      <a:pt x="50" y="100"/>
                      <a:pt x="1" y="110"/>
                    </a:cubicBezTo>
                    <a:cubicBezTo>
                      <a:pt x="1" y="100"/>
                      <a:pt x="50" y="40"/>
                      <a:pt x="70" y="40"/>
                    </a:cubicBezTo>
                    <a:cubicBezTo>
                      <a:pt x="80" y="40"/>
                      <a:pt x="100" y="50"/>
                      <a:pt x="110" y="50"/>
                    </a:cubicBezTo>
                    <a:cubicBezTo>
                      <a:pt x="120" y="50"/>
                      <a:pt x="140" y="30"/>
                      <a:pt x="160" y="30"/>
                    </a:cubicBezTo>
                    <a:cubicBezTo>
                      <a:pt x="260" y="10"/>
                      <a:pt x="320" y="100"/>
                      <a:pt x="439" y="80"/>
                    </a:cubicBezTo>
                    <a:cubicBezTo>
                      <a:pt x="489" y="60"/>
                      <a:pt x="489" y="10"/>
                      <a:pt x="539" y="10"/>
                    </a:cubicBezTo>
                    <a:cubicBezTo>
                      <a:pt x="599" y="0"/>
                      <a:pt x="639" y="50"/>
                      <a:pt x="698" y="40"/>
                    </a:cubicBezTo>
                    <a:cubicBezTo>
                      <a:pt x="738" y="30"/>
                      <a:pt x="758" y="10"/>
                      <a:pt x="798" y="10"/>
                    </a:cubicBezTo>
                    <a:lnTo>
                      <a:pt x="818" y="10"/>
                    </a:lnTo>
                    <a:cubicBezTo>
                      <a:pt x="828" y="30"/>
                      <a:pt x="718" y="60"/>
                      <a:pt x="708" y="60"/>
                    </a:cubicBezTo>
                    <a:cubicBezTo>
                      <a:pt x="758" y="90"/>
                      <a:pt x="798" y="90"/>
                      <a:pt x="858" y="80"/>
                    </a:cubicBezTo>
                    <a:cubicBezTo>
                      <a:pt x="868" y="80"/>
                      <a:pt x="868" y="90"/>
                      <a:pt x="898" y="100"/>
                    </a:cubicBezTo>
                    <a:cubicBezTo>
                      <a:pt x="918" y="110"/>
                      <a:pt x="948" y="90"/>
                      <a:pt x="968" y="90"/>
                    </a:cubicBezTo>
                    <a:cubicBezTo>
                      <a:pt x="1007" y="90"/>
                      <a:pt x="1007" y="100"/>
                      <a:pt x="1027" y="120"/>
                    </a:cubicBezTo>
                    <a:cubicBezTo>
                      <a:pt x="997" y="120"/>
                      <a:pt x="987" y="140"/>
                      <a:pt x="968" y="1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8" name="Google Shape;2988;p38"/>
              <p:cNvSpPr/>
              <p:nvPr/>
            </p:nvSpPr>
            <p:spPr>
              <a:xfrm>
                <a:off x="5647950" y="3259577"/>
                <a:ext cx="26729" cy="10139"/>
              </a:xfrm>
              <a:custGeom>
                <a:avLst/>
                <a:gdLst/>
                <a:ahLst/>
                <a:cxnLst/>
                <a:rect l="l" t="t" r="r" b="b"/>
                <a:pathLst>
                  <a:path w="290" h="110" extrusionOk="0">
                    <a:moveTo>
                      <a:pt x="199" y="70"/>
                    </a:moveTo>
                    <a:cubicBezTo>
                      <a:pt x="150" y="80"/>
                      <a:pt x="100" y="80"/>
                      <a:pt x="80" y="100"/>
                    </a:cubicBezTo>
                    <a:cubicBezTo>
                      <a:pt x="50" y="100"/>
                      <a:pt x="0" y="110"/>
                      <a:pt x="0" y="90"/>
                    </a:cubicBezTo>
                    <a:cubicBezTo>
                      <a:pt x="0" y="60"/>
                      <a:pt x="40" y="60"/>
                      <a:pt x="70" y="50"/>
                    </a:cubicBezTo>
                    <a:cubicBezTo>
                      <a:pt x="130" y="40"/>
                      <a:pt x="150" y="60"/>
                      <a:pt x="199" y="50"/>
                    </a:cubicBezTo>
                    <a:cubicBezTo>
                      <a:pt x="249" y="40"/>
                      <a:pt x="269" y="20"/>
                      <a:pt x="289" y="0"/>
                    </a:cubicBezTo>
                    <a:cubicBezTo>
                      <a:pt x="269" y="40"/>
                      <a:pt x="239" y="50"/>
                      <a:pt x="199" y="7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9" name="Google Shape;2989;p38"/>
              <p:cNvSpPr/>
              <p:nvPr/>
            </p:nvSpPr>
            <p:spPr>
              <a:xfrm>
                <a:off x="5619469" y="3265936"/>
                <a:ext cx="21199" cy="8387"/>
              </a:xfrm>
              <a:custGeom>
                <a:avLst/>
                <a:gdLst/>
                <a:ahLst/>
                <a:cxnLst/>
                <a:rect l="l" t="t" r="r" b="b"/>
                <a:pathLst>
                  <a:path w="230" h="91" extrusionOk="0">
                    <a:moveTo>
                      <a:pt x="229" y="41"/>
                    </a:moveTo>
                    <a:cubicBezTo>
                      <a:pt x="209" y="41"/>
                      <a:pt x="199" y="41"/>
                      <a:pt x="189" y="51"/>
                    </a:cubicBezTo>
                    <a:cubicBezTo>
                      <a:pt x="180" y="51"/>
                      <a:pt x="160" y="51"/>
                      <a:pt x="150" y="41"/>
                    </a:cubicBezTo>
                    <a:cubicBezTo>
                      <a:pt x="110" y="71"/>
                      <a:pt x="110" y="81"/>
                      <a:pt x="80" y="91"/>
                    </a:cubicBezTo>
                    <a:cubicBezTo>
                      <a:pt x="40" y="91"/>
                      <a:pt x="0" y="91"/>
                      <a:pt x="0" y="81"/>
                    </a:cubicBezTo>
                    <a:cubicBezTo>
                      <a:pt x="0" y="41"/>
                      <a:pt x="30" y="41"/>
                      <a:pt x="50" y="41"/>
                    </a:cubicBezTo>
                    <a:lnTo>
                      <a:pt x="110" y="41"/>
                    </a:lnTo>
                    <a:lnTo>
                      <a:pt x="110" y="21"/>
                    </a:lnTo>
                    <a:cubicBezTo>
                      <a:pt x="140" y="21"/>
                      <a:pt x="160" y="1"/>
                      <a:pt x="189" y="1"/>
                    </a:cubicBezTo>
                    <a:cubicBezTo>
                      <a:pt x="209" y="31"/>
                      <a:pt x="209" y="41"/>
                      <a:pt x="229" y="4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0" name="Google Shape;2990;p38"/>
              <p:cNvSpPr/>
              <p:nvPr/>
            </p:nvSpPr>
            <p:spPr>
              <a:xfrm>
                <a:off x="5642419" y="3272388"/>
                <a:ext cx="14747" cy="7466"/>
              </a:xfrm>
              <a:custGeom>
                <a:avLst/>
                <a:gdLst/>
                <a:ahLst/>
                <a:cxnLst/>
                <a:rect l="l" t="t" r="r" b="b"/>
                <a:pathLst>
                  <a:path w="160" h="81" extrusionOk="0">
                    <a:moveTo>
                      <a:pt x="130" y="80"/>
                    </a:moveTo>
                    <a:cubicBezTo>
                      <a:pt x="110" y="80"/>
                      <a:pt x="100" y="61"/>
                      <a:pt x="100" y="51"/>
                    </a:cubicBezTo>
                    <a:cubicBezTo>
                      <a:pt x="60" y="51"/>
                      <a:pt x="10" y="61"/>
                      <a:pt x="0" y="21"/>
                    </a:cubicBezTo>
                    <a:cubicBezTo>
                      <a:pt x="0" y="1"/>
                      <a:pt x="40" y="1"/>
                      <a:pt x="60" y="1"/>
                    </a:cubicBezTo>
                    <a:lnTo>
                      <a:pt x="100" y="1"/>
                    </a:lnTo>
                    <a:cubicBezTo>
                      <a:pt x="110" y="31"/>
                      <a:pt x="150" y="21"/>
                      <a:pt x="160" y="61"/>
                    </a:cubicBezTo>
                    <a:cubicBezTo>
                      <a:pt x="160" y="70"/>
                      <a:pt x="150" y="80"/>
                      <a:pt x="140" y="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1" name="Google Shape;2991;p38"/>
              <p:cNvSpPr/>
              <p:nvPr/>
            </p:nvSpPr>
            <p:spPr>
              <a:xfrm>
                <a:off x="5613017" y="3269623"/>
                <a:ext cx="6544" cy="4701"/>
              </a:xfrm>
              <a:custGeom>
                <a:avLst/>
                <a:gdLst/>
                <a:ahLst/>
                <a:cxnLst/>
                <a:rect l="l" t="t" r="r" b="b"/>
                <a:pathLst>
                  <a:path w="71" h="51" extrusionOk="0">
                    <a:moveTo>
                      <a:pt x="0" y="1"/>
                    </a:moveTo>
                    <a:lnTo>
                      <a:pt x="30" y="1"/>
                    </a:lnTo>
                    <a:cubicBezTo>
                      <a:pt x="40" y="1"/>
                      <a:pt x="40" y="11"/>
                      <a:pt x="70" y="11"/>
                    </a:cubicBezTo>
                    <a:cubicBezTo>
                      <a:pt x="70" y="41"/>
                      <a:pt x="60" y="51"/>
                      <a:pt x="40" y="51"/>
                    </a:cubicBezTo>
                    <a:cubicBezTo>
                      <a:pt x="30" y="51"/>
                      <a:pt x="20" y="41"/>
                      <a:pt x="10" y="41"/>
                    </a:cubicBezTo>
                    <a:cubicBezTo>
                      <a:pt x="10" y="31"/>
                      <a:pt x="10" y="1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2" name="Google Shape;2992;p38"/>
              <p:cNvSpPr/>
              <p:nvPr/>
            </p:nvSpPr>
            <p:spPr>
              <a:xfrm>
                <a:off x="5681868" y="3253125"/>
                <a:ext cx="29494" cy="22121"/>
              </a:xfrm>
              <a:custGeom>
                <a:avLst/>
                <a:gdLst/>
                <a:ahLst/>
                <a:cxnLst/>
                <a:rect l="l" t="t" r="r" b="b"/>
                <a:pathLst>
                  <a:path w="320" h="240" extrusionOk="0">
                    <a:moveTo>
                      <a:pt x="131" y="130"/>
                    </a:moveTo>
                    <a:cubicBezTo>
                      <a:pt x="111" y="130"/>
                      <a:pt x="131" y="160"/>
                      <a:pt x="131" y="170"/>
                    </a:cubicBezTo>
                    <a:cubicBezTo>
                      <a:pt x="121" y="190"/>
                      <a:pt x="71" y="230"/>
                      <a:pt x="31" y="240"/>
                    </a:cubicBezTo>
                    <a:cubicBezTo>
                      <a:pt x="21" y="240"/>
                      <a:pt x="11" y="230"/>
                      <a:pt x="11" y="220"/>
                    </a:cubicBezTo>
                    <a:cubicBezTo>
                      <a:pt x="1" y="150"/>
                      <a:pt x="61" y="130"/>
                      <a:pt x="111" y="100"/>
                    </a:cubicBezTo>
                    <a:cubicBezTo>
                      <a:pt x="111" y="100"/>
                      <a:pt x="111" y="80"/>
                      <a:pt x="121" y="80"/>
                    </a:cubicBezTo>
                    <a:cubicBezTo>
                      <a:pt x="150" y="40"/>
                      <a:pt x="280" y="0"/>
                      <a:pt x="320" y="20"/>
                    </a:cubicBezTo>
                    <a:cubicBezTo>
                      <a:pt x="280" y="70"/>
                      <a:pt x="180" y="120"/>
                      <a:pt x="131" y="13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3" name="Google Shape;2993;p38"/>
              <p:cNvSpPr/>
              <p:nvPr/>
            </p:nvSpPr>
            <p:spPr>
              <a:xfrm>
                <a:off x="5765559" y="3218192"/>
                <a:ext cx="5530" cy="12996"/>
              </a:xfrm>
              <a:custGeom>
                <a:avLst/>
                <a:gdLst/>
                <a:ahLst/>
                <a:cxnLst/>
                <a:rect l="l" t="t" r="r" b="b"/>
                <a:pathLst>
                  <a:path w="60" h="141" extrusionOk="0">
                    <a:moveTo>
                      <a:pt x="40" y="1"/>
                    </a:moveTo>
                    <a:cubicBezTo>
                      <a:pt x="50" y="21"/>
                      <a:pt x="50" y="11"/>
                      <a:pt x="50" y="21"/>
                    </a:cubicBezTo>
                    <a:cubicBezTo>
                      <a:pt x="60" y="50"/>
                      <a:pt x="50" y="60"/>
                      <a:pt x="40" y="60"/>
                    </a:cubicBezTo>
                    <a:cubicBezTo>
                      <a:pt x="50" y="100"/>
                      <a:pt x="60" y="120"/>
                      <a:pt x="40" y="140"/>
                    </a:cubicBezTo>
                    <a:cubicBezTo>
                      <a:pt x="20" y="140"/>
                      <a:pt x="0" y="120"/>
                      <a:pt x="0" y="110"/>
                    </a:cubicBezTo>
                    <a:cubicBezTo>
                      <a:pt x="0" y="90"/>
                      <a:pt x="20" y="70"/>
                      <a:pt x="10" y="50"/>
                    </a:cubicBezTo>
                    <a:cubicBezTo>
                      <a:pt x="20" y="21"/>
                      <a:pt x="10" y="1"/>
                      <a:pt x="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4" name="Google Shape;2994;p38"/>
              <p:cNvSpPr/>
              <p:nvPr/>
            </p:nvSpPr>
            <p:spPr>
              <a:xfrm>
                <a:off x="5689242" y="3208975"/>
                <a:ext cx="11153" cy="8387"/>
              </a:xfrm>
              <a:custGeom>
                <a:avLst/>
                <a:gdLst/>
                <a:ahLst/>
                <a:cxnLst/>
                <a:rect l="l" t="t" r="r" b="b"/>
                <a:pathLst>
                  <a:path w="121" h="91" extrusionOk="0">
                    <a:moveTo>
                      <a:pt x="120" y="41"/>
                    </a:moveTo>
                    <a:lnTo>
                      <a:pt x="90" y="91"/>
                    </a:lnTo>
                    <a:cubicBezTo>
                      <a:pt x="80" y="91"/>
                      <a:pt x="31" y="61"/>
                      <a:pt x="21" y="41"/>
                    </a:cubicBezTo>
                    <a:cubicBezTo>
                      <a:pt x="1" y="1"/>
                      <a:pt x="100" y="11"/>
                      <a:pt x="120" y="4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5" name="Google Shape;2995;p38"/>
              <p:cNvSpPr/>
              <p:nvPr/>
            </p:nvSpPr>
            <p:spPr>
              <a:xfrm>
                <a:off x="5705833" y="3204459"/>
                <a:ext cx="26729" cy="6452"/>
              </a:xfrm>
              <a:custGeom>
                <a:avLst/>
                <a:gdLst/>
                <a:ahLst/>
                <a:cxnLst/>
                <a:rect l="l" t="t" r="r" b="b"/>
                <a:pathLst>
                  <a:path w="290" h="70" extrusionOk="0">
                    <a:moveTo>
                      <a:pt x="239" y="0"/>
                    </a:moveTo>
                    <a:cubicBezTo>
                      <a:pt x="249" y="20"/>
                      <a:pt x="289" y="20"/>
                      <a:pt x="289" y="50"/>
                    </a:cubicBezTo>
                    <a:cubicBezTo>
                      <a:pt x="289" y="60"/>
                      <a:pt x="269" y="60"/>
                      <a:pt x="259" y="60"/>
                    </a:cubicBezTo>
                    <a:cubicBezTo>
                      <a:pt x="219" y="70"/>
                      <a:pt x="189" y="50"/>
                      <a:pt x="140" y="50"/>
                    </a:cubicBezTo>
                    <a:cubicBezTo>
                      <a:pt x="100" y="60"/>
                      <a:pt x="90" y="60"/>
                      <a:pt x="60" y="60"/>
                    </a:cubicBezTo>
                    <a:lnTo>
                      <a:pt x="0" y="60"/>
                    </a:lnTo>
                    <a:cubicBezTo>
                      <a:pt x="0" y="50"/>
                      <a:pt x="10" y="40"/>
                      <a:pt x="10" y="20"/>
                    </a:cubicBezTo>
                    <a:cubicBezTo>
                      <a:pt x="60" y="10"/>
                      <a:pt x="110" y="10"/>
                      <a:pt x="160" y="0"/>
                    </a:cubicBezTo>
                    <a:cubicBezTo>
                      <a:pt x="170" y="20"/>
                      <a:pt x="199" y="10"/>
                      <a:pt x="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6" name="Google Shape;2996;p38"/>
              <p:cNvSpPr/>
              <p:nvPr/>
            </p:nvSpPr>
            <p:spPr>
              <a:xfrm>
                <a:off x="5692007" y="3163996"/>
                <a:ext cx="12996" cy="23042"/>
              </a:xfrm>
              <a:custGeom>
                <a:avLst/>
                <a:gdLst/>
                <a:ahLst/>
                <a:cxnLst/>
                <a:rect l="l" t="t" r="r" b="b"/>
                <a:pathLst>
                  <a:path w="141" h="250" extrusionOk="0">
                    <a:moveTo>
                      <a:pt x="70" y="200"/>
                    </a:moveTo>
                    <a:cubicBezTo>
                      <a:pt x="70" y="190"/>
                      <a:pt x="70" y="190"/>
                      <a:pt x="60" y="180"/>
                    </a:cubicBezTo>
                    <a:cubicBezTo>
                      <a:pt x="90" y="180"/>
                      <a:pt x="120" y="160"/>
                      <a:pt x="140" y="150"/>
                    </a:cubicBezTo>
                    <a:cubicBezTo>
                      <a:pt x="120" y="120"/>
                      <a:pt x="100" y="120"/>
                      <a:pt x="100" y="110"/>
                    </a:cubicBezTo>
                    <a:cubicBezTo>
                      <a:pt x="90" y="90"/>
                      <a:pt x="120" y="90"/>
                      <a:pt x="120" y="60"/>
                    </a:cubicBezTo>
                    <a:cubicBezTo>
                      <a:pt x="60" y="60"/>
                      <a:pt x="40" y="40"/>
                      <a:pt x="21" y="0"/>
                    </a:cubicBezTo>
                    <a:cubicBezTo>
                      <a:pt x="1" y="10"/>
                      <a:pt x="11" y="50"/>
                      <a:pt x="11" y="60"/>
                    </a:cubicBezTo>
                    <a:cubicBezTo>
                      <a:pt x="21" y="100"/>
                      <a:pt x="50" y="110"/>
                      <a:pt x="60" y="150"/>
                    </a:cubicBezTo>
                    <a:cubicBezTo>
                      <a:pt x="60" y="190"/>
                      <a:pt x="60" y="180"/>
                      <a:pt x="70" y="200"/>
                    </a:cubicBezTo>
                    <a:cubicBezTo>
                      <a:pt x="60" y="210"/>
                      <a:pt x="90" y="250"/>
                      <a:pt x="120" y="25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7" name="Google Shape;2997;p38"/>
              <p:cNvSpPr/>
              <p:nvPr/>
            </p:nvSpPr>
            <p:spPr>
              <a:xfrm>
                <a:off x="5888607" y="3177729"/>
                <a:ext cx="33181" cy="22213"/>
              </a:xfrm>
              <a:custGeom>
                <a:avLst/>
                <a:gdLst/>
                <a:ahLst/>
                <a:cxnLst/>
                <a:rect l="l" t="t" r="r" b="b"/>
                <a:pathLst>
                  <a:path w="360" h="241" extrusionOk="0">
                    <a:moveTo>
                      <a:pt x="110" y="240"/>
                    </a:moveTo>
                    <a:cubicBezTo>
                      <a:pt x="71" y="210"/>
                      <a:pt x="21" y="230"/>
                      <a:pt x="1" y="190"/>
                    </a:cubicBezTo>
                    <a:cubicBezTo>
                      <a:pt x="31" y="180"/>
                      <a:pt x="61" y="180"/>
                      <a:pt x="100" y="160"/>
                    </a:cubicBezTo>
                    <a:lnTo>
                      <a:pt x="130" y="151"/>
                    </a:lnTo>
                    <a:cubicBezTo>
                      <a:pt x="180" y="131"/>
                      <a:pt x="230" y="131"/>
                      <a:pt x="250" y="101"/>
                    </a:cubicBezTo>
                    <a:cubicBezTo>
                      <a:pt x="280" y="71"/>
                      <a:pt x="250" y="1"/>
                      <a:pt x="300" y="1"/>
                    </a:cubicBezTo>
                    <a:cubicBezTo>
                      <a:pt x="320" y="1"/>
                      <a:pt x="330" y="31"/>
                      <a:pt x="350" y="41"/>
                    </a:cubicBezTo>
                    <a:cubicBezTo>
                      <a:pt x="360" y="101"/>
                      <a:pt x="300" y="101"/>
                      <a:pt x="310" y="160"/>
                    </a:cubicBezTo>
                    <a:cubicBezTo>
                      <a:pt x="260" y="190"/>
                      <a:pt x="230" y="220"/>
                      <a:pt x="170" y="240"/>
                    </a:cubicBezTo>
                    <a:cubicBezTo>
                      <a:pt x="160" y="240"/>
                      <a:pt x="110" y="220"/>
                      <a:pt x="100" y="210"/>
                    </a:cubicBezTo>
                    <a:cubicBezTo>
                      <a:pt x="100" y="230"/>
                      <a:pt x="110" y="230"/>
                      <a:pt x="110" y="2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8" name="Google Shape;2998;p38"/>
              <p:cNvSpPr/>
              <p:nvPr/>
            </p:nvSpPr>
            <p:spPr>
              <a:xfrm>
                <a:off x="5723253" y="3174135"/>
                <a:ext cx="196691" cy="62491"/>
              </a:xfrm>
              <a:custGeom>
                <a:avLst/>
                <a:gdLst/>
                <a:ahLst/>
                <a:cxnLst/>
                <a:rect l="l" t="t" r="r" b="b"/>
                <a:pathLst>
                  <a:path w="2134" h="678" extrusionOk="0">
                    <a:moveTo>
                      <a:pt x="1007" y="90"/>
                    </a:moveTo>
                    <a:cubicBezTo>
                      <a:pt x="1057" y="120"/>
                      <a:pt x="1177" y="140"/>
                      <a:pt x="1266" y="130"/>
                    </a:cubicBezTo>
                    <a:cubicBezTo>
                      <a:pt x="1306" y="120"/>
                      <a:pt x="1336" y="170"/>
                      <a:pt x="1376" y="150"/>
                    </a:cubicBezTo>
                    <a:cubicBezTo>
                      <a:pt x="1396" y="180"/>
                      <a:pt x="1416" y="180"/>
                      <a:pt x="1426" y="180"/>
                    </a:cubicBezTo>
                    <a:cubicBezTo>
                      <a:pt x="1546" y="190"/>
                      <a:pt x="1565" y="279"/>
                      <a:pt x="1655" y="299"/>
                    </a:cubicBezTo>
                    <a:cubicBezTo>
                      <a:pt x="1695" y="319"/>
                      <a:pt x="1755" y="269"/>
                      <a:pt x="1775" y="329"/>
                    </a:cubicBezTo>
                    <a:cubicBezTo>
                      <a:pt x="1795" y="369"/>
                      <a:pt x="1715" y="369"/>
                      <a:pt x="1725" y="389"/>
                    </a:cubicBezTo>
                    <a:cubicBezTo>
                      <a:pt x="1725" y="399"/>
                      <a:pt x="1805" y="449"/>
                      <a:pt x="1805" y="449"/>
                    </a:cubicBezTo>
                    <a:cubicBezTo>
                      <a:pt x="1855" y="479"/>
                      <a:pt x="1855" y="499"/>
                      <a:pt x="1875" y="538"/>
                    </a:cubicBezTo>
                    <a:cubicBezTo>
                      <a:pt x="1884" y="548"/>
                      <a:pt x="1934" y="568"/>
                      <a:pt x="1954" y="548"/>
                    </a:cubicBezTo>
                    <a:cubicBezTo>
                      <a:pt x="1964" y="548"/>
                      <a:pt x="1974" y="568"/>
                      <a:pt x="1984" y="578"/>
                    </a:cubicBezTo>
                    <a:cubicBezTo>
                      <a:pt x="2004" y="588"/>
                      <a:pt x="2014" y="578"/>
                      <a:pt x="2024" y="578"/>
                    </a:cubicBezTo>
                    <a:cubicBezTo>
                      <a:pt x="2054" y="578"/>
                      <a:pt x="2064" y="598"/>
                      <a:pt x="2074" y="598"/>
                    </a:cubicBezTo>
                    <a:cubicBezTo>
                      <a:pt x="2084" y="618"/>
                      <a:pt x="2134" y="598"/>
                      <a:pt x="2134" y="598"/>
                    </a:cubicBezTo>
                    <a:cubicBezTo>
                      <a:pt x="2124" y="618"/>
                      <a:pt x="2104" y="638"/>
                      <a:pt x="2114" y="668"/>
                    </a:cubicBezTo>
                    <a:lnTo>
                      <a:pt x="2084" y="668"/>
                    </a:lnTo>
                    <a:cubicBezTo>
                      <a:pt x="2084" y="668"/>
                      <a:pt x="2024" y="638"/>
                      <a:pt x="2014" y="638"/>
                    </a:cubicBezTo>
                    <a:cubicBezTo>
                      <a:pt x="1984" y="648"/>
                      <a:pt x="1954" y="648"/>
                      <a:pt x="1924" y="648"/>
                    </a:cubicBezTo>
                    <a:cubicBezTo>
                      <a:pt x="1875" y="648"/>
                      <a:pt x="1785" y="628"/>
                      <a:pt x="1785" y="598"/>
                    </a:cubicBezTo>
                    <a:cubicBezTo>
                      <a:pt x="1775" y="588"/>
                      <a:pt x="1755" y="588"/>
                      <a:pt x="1755" y="578"/>
                    </a:cubicBezTo>
                    <a:cubicBezTo>
                      <a:pt x="1665" y="528"/>
                      <a:pt x="1575" y="449"/>
                      <a:pt x="1476" y="459"/>
                    </a:cubicBezTo>
                    <a:cubicBezTo>
                      <a:pt x="1406" y="479"/>
                      <a:pt x="1416" y="538"/>
                      <a:pt x="1376" y="558"/>
                    </a:cubicBezTo>
                    <a:cubicBezTo>
                      <a:pt x="1406" y="598"/>
                      <a:pt x="1376" y="628"/>
                      <a:pt x="1376" y="638"/>
                    </a:cubicBezTo>
                    <a:cubicBezTo>
                      <a:pt x="1306" y="648"/>
                      <a:pt x="1286" y="648"/>
                      <a:pt x="1256" y="658"/>
                    </a:cubicBezTo>
                    <a:cubicBezTo>
                      <a:pt x="1167" y="678"/>
                      <a:pt x="1117" y="588"/>
                      <a:pt x="1027" y="598"/>
                    </a:cubicBezTo>
                    <a:cubicBezTo>
                      <a:pt x="1017" y="598"/>
                      <a:pt x="977" y="608"/>
                      <a:pt x="977" y="628"/>
                    </a:cubicBezTo>
                    <a:cubicBezTo>
                      <a:pt x="957" y="628"/>
                      <a:pt x="928" y="638"/>
                      <a:pt x="908" y="638"/>
                    </a:cubicBezTo>
                    <a:cubicBezTo>
                      <a:pt x="878" y="638"/>
                      <a:pt x="858" y="648"/>
                      <a:pt x="838" y="628"/>
                    </a:cubicBezTo>
                    <a:cubicBezTo>
                      <a:pt x="828" y="588"/>
                      <a:pt x="898" y="558"/>
                      <a:pt x="908" y="548"/>
                    </a:cubicBezTo>
                    <a:cubicBezTo>
                      <a:pt x="838" y="508"/>
                      <a:pt x="858" y="459"/>
                      <a:pt x="828" y="429"/>
                    </a:cubicBezTo>
                    <a:cubicBezTo>
                      <a:pt x="808" y="389"/>
                      <a:pt x="708" y="379"/>
                      <a:pt x="668" y="359"/>
                    </a:cubicBezTo>
                    <a:cubicBezTo>
                      <a:pt x="628" y="349"/>
                      <a:pt x="529" y="349"/>
                      <a:pt x="479" y="359"/>
                    </a:cubicBezTo>
                    <a:cubicBezTo>
                      <a:pt x="429" y="379"/>
                      <a:pt x="399" y="299"/>
                      <a:pt x="349" y="309"/>
                    </a:cubicBezTo>
                    <a:lnTo>
                      <a:pt x="349" y="289"/>
                    </a:lnTo>
                    <a:cubicBezTo>
                      <a:pt x="349" y="309"/>
                      <a:pt x="329" y="349"/>
                      <a:pt x="310" y="349"/>
                    </a:cubicBezTo>
                    <a:cubicBezTo>
                      <a:pt x="300" y="349"/>
                      <a:pt x="270" y="359"/>
                      <a:pt x="270" y="349"/>
                    </a:cubicBezTo>
                    <a:cubicBezTo>
                      <a:pt x="250" y="329"/>
                      <a:pt x="260" y="299"/>
                      <a:pt x="230" y="289"/>
                    </a:cubicBezTo>
                    <a:cubicBezTo>
                      <a:pt x="210" y="259"/>
                      <a:pt x="170" y="289"/>
                      <a:pt x="160" y="259"/>
                    </a:cubicBezTo>
                    <a:cubicBezTo>
                      <a:pt x="200" y="239"/>
                      <a:pt x="300" y="229"/>
                      <a:pt x="319" y="180"/>
                    </a:cubicBezTo>
                    <a:lnTo>
                      <a:pt x="300" y="180"/>
                    </a:lnTo>
                    <a:cubicBezTo>
                      <a:pt x="260" y="190"/>
                      <a:pt x="230" y="199"/>
                      <a:pt x="200" y="199"/>
                    </a:cubicBezTo>
                    <a:lnTo>
                      <a:pt x="150" y="199"/>
                    </a:lnTo>
                    <a:cubicBezTo>
                      <a:pt x="130" y="199"/>
                      <a:pt x="120" y="190"/>
                      <a:pt x="110" y="180"/>
                    </a:cubicBezTo>
                    <a:cubicBezTo>
                      <a:pt x="70" y="140"/>
                      <a:pt x="0" y="160"/>
                      <a:pt x="0" y="130"/>
                    </a:cubicBezTo>
                    <a:cubicBezTo>
                      <a:pt x="0" y="100"/>
                      <a:pt x="10" y="90"/>
                      <a:pt x="30" y="90"/>
                    </a:cubicBezTo>
                    <a:cubicBezTo>
                      <a:pt x="70" y="80"/>
                      <a:pt x="80" y="30"/>
                      <a:pt x="130" y="10"/>
                    </a:cubicBezTo>
                    <a:cubicBezTo>
                      <a:pt x="200" y="0"/>
                      <a:pt x="250" y="40"/>
                      <a:pt x="310" y="50"/>
                    </a:cubicBezTo>
                    <a:cubicBezTo>
                      <a:pt x="319" y="100"/>
                      <a:pt x="329" y="140"/>
                      <a:pt x="349" y="160"/>
                    </a:cubicBezTo>
                    <a:cubicBezTo>
                      <a:pt x="349" y="180"/>
                      <a:pt x="369" y="190"/>
                      <a:pt x="399" y="180"/>
                    </a:cubicBezTo>
                    <a:cubicBezTo>
                      <a:pt x="399" y="190"/>
                      <a:pt x="459" y="229"/>
                      <a:pt x="479" y="229"/>
                    </a:cubicBezTo>
                    <a:cubicBezTo>
                      <a:pt x="499" y="229"/>
                      <a:pt x="519" y="160"/>
                      <a:pt x="519" y="160"/>
                    </a:cubicBezTo>
                    <a:cubicBezTo>
                      <a:pt x="529" y="140"/>
                      <a:pt x="549" y="130"/>
                      <a:pt x="599" y="110"/>
                    </a:cubicBezTo>
                    <a:cubicBezTo>
                      <a:pt x="619" y="100"/>
                      <a:pt x="648" y="40"/>
                      <a:pt x="678" y="30"/>
                    </a:cubicBezTo>
                    <a:cubicBezTo>
                      <a:pt x="678" y="40"/>
                      <a:pt x="718" y="40"/>
                      <a:pt x="718" y="40"/>
                    </a:cubicBezTo>
                    <a:cubicBezTo>
                      <a:pt x="768" y="50"/>
                      <a:pt x="808" y="80"/>
                      <a:pt x="818" y="90"/>
                    </a:cubicBezTo>
                    <a:cubicBezTo>
                      <a:pt x="858" y="90"/>
                      <a:pt x="878" y="80"/>
                      <a:pt x="908" y="80"/>
                    </a:cubicBezTo>
                    <a:cubicBezTo>
                      <a:pt x="918" y="90"/>
                      <a:pt x="967" y="90"/>
                      <a:pt x="977" y="90"/>
                    </a:cubicBezTo>
                    <a:lnTo>
                      <a:pt x="977" y="9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9" name="Google Shape;2999;p38"/>
              <p:cNvSpPr/>
              <p:nvPr/>
            </p:nvSpPr>
            <p:spPr>
              <a:xfrm>
                <a:off x="5904276" y="3167683"/>
                <a:ext cx="22121" cy="12904"/>
              </a:xfrm>
              <a:custGeom>
                <a:avLst/>
                <a:gdLst/>
                <a:ahLst/>
                <a:cxnLst/>
                <a:rect l="l" t="t" r="r" b="b"/>
                <a:pathLst>
                  <a:path w="240" h="140" extrusionOk="0">
                    <a:moveTo>
                      <a:pt x="229" y="140"/>
                    </a:moveTo>
                    <a:cubicBezTo>
                      <a:pt x="190" y="140"/>
                      <a:pt x="180" y="110"/>
                      <a:pt x="180" y="80"/>
                    </a:cubicBezTo>
                    <a:cubicBezTo>
                      <a:pt x="120" y="70"/>
                      <a:pt x="120" y="30"/>
                      <a:pt x="80" y="20"/>
                    </a:cubicBezTo>
                    <a:cubicBezTo>
                      <a:pt x="40" y="10"/>
                      <a:pt x="10" y="20"/>
                      <a:pt x="0" y="0"/>
                    </a:cubicBezTo>
                    <a:cubicBezTo>
                      <a:pt x="60" y="10"/>
                      <a:pt x="110" y="30"/>
                      <a:pt x="150" y="60"/>
                    </a:cubicBezTo>
                    <a:cubicBezTo>
                      <a:pt x="190" y="80"/>
                      <a:pt x="210" y="70"/>
                      <a:pt x="229" y="110"/>
                    </a:cubicBezTo>
                    <a:lnTo>
                      <a:pt x="229" y="140"/>
                    </a:lnTo>
                    <a:cubicBezTo>
                      <a:pt x="239" y="120"/>
                      <a:pt x="239" y="140"/>
                      <a:pt x="229" y="1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0" name="Google Shape;3000;p38"/>
              <p:cNvSpPr/>
              <p:nvPr/>
            </p:nvSpPr>
            <p:spPr>
              <a:xfrm>
                <a:off x="5943725" y="3183259"/>
                <a:ext cx="10231" cy="9309"/>
              </a:xfrm>
              <a:custGeom>
                <a:avLst/>
                <a:gdLst/>
                <a:ahLst/>
                <a:cxnLst/>
                <a:rect l="l" t="t" r="r" b="b"/>
                <a:pathLst>
                  <a:path w="111" h="101" extrusionOk="0">
                    <a:moveTo>
                      <a:pt x="61" y="71"/>
                    </a:moveTo>
                    <a:cubicBezTo>
                      <a:pt x="11" y="71"/>
                      <a:pt x="1" y="41"/>
                      <a:pt x="1" y="1"/>
                    </a:cubicBezTo>
                    <a:cubicBezTo>
                      <a:pt x="21" y="21"/>
                      <a:pt x="110" y="71"/>
                      <a:pt x="110" y="81"/>
                    </a:cubicBezTo>
                    <a:cubicBezTo>
                      <a:pt x="110" y="91"/>
                      <a:pt x="110" y="100"/>
                      <a:pt x="101" y="100"/>
                    </a:cubicBezTo>
                    <a:cubicBezTo>
                      <a:pt x="81" y="100"/>
                      <a:pt x="71" y="91"/>
                      <a:pt x="71" y="91"/>
                    </a:cubicBezTo>
                    <a:cubicBezTo>
                      <a:pt x="61" y="81"/>
                      <a:pt x="61" y="81"/>
                      <a:pt x="61" y="7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1" name="Google Shape;3001;p38"/>
              <p:cNvSpPr/>
              <p:nvPr/>
            </p:nvSpPr>
            <p:spPr>
              <a:xfrm>
                <a:off x="6012669" y="3212662"/>
                <a:ext cx="6544" cy="5622"/>
              </a:xfrm>
              <a:custGeom>
                <a:avLst/>
                <a:gdLst/>
                <a:ahLst/>
                <a:cxnLst/>
                <a:rect l="l" t="t" r="r" b="b"/>
                <a:pathLst>
                  <a:path w="71" h="61" extrusionOk="0">
                    <a:moveTo>
                      <a:pt x="70" y="31"/>
                    </a:moveTo>
                    <a:lnTo>
                      <a:pt x="70" y="51"/>
                    </a:lnTo>
                    <a:cubicBezTo>
                      <a:pt x="30" y="61"/>
                      <a:pt x="10" y="11"/>
                      <a:pt x="0" y="1"/>
                    </a:cubicBezTo>
                    <a:cubicBezTo>
                      <a:pt x="30" y="1"/>
                      <a:pt x="60" y="11"/>
                      <a:pt x="70" y="3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2" name="Google Shape;3002;p38"/>
              <p:cNvSpPr/>
              <p:nvPr/>
            </p:nvSpPr>
            <p:spPr>
              <a:xfrm>
                <a:off x="5997000" y="3208975"/>
                <a:ext cx="12074" cy="5622"/>
              </a:xfrm>
              <a:custGeom>
                <a:avLst/>
                <a:gdLst/>
                <a:ahLst/>
                <a:cxnLst/>
                <a:rect l="l" t="t" r="r" b="b"/>
                <a:pathLst>
                  <a:path w="131" h="61" extrusionOk="0">
                    <a:moveTo>
                      <a:pt x="131" y="41"/>
                    </a:moveTo>
                    <a:lnTo>
                      <a:pt x="121" y="51"/>
                    </a:lnTo>
                    <a:cubicBezTo>
                      <a:pt x="81" y="61"/>
                      <a:pt x="21" y="51"/>
                      <a:pt x="1" y="11"/>
                    </a:cubicBezTo>
                    <a:cubicBezTo>
                      <a:pt x="71" y="1"/>
                      <a:pt x="101" y="1"/>
                      <a:pt x="131" y="4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3" name="Google Shape;3003;p38"/>
              <p:cNvSpPr/>
              <p:nvPr/>
            </p:nvSpPr>
            <p:spPr>
              <a:xfrm>
                <a:off x="5996171" y="3197085"/>
                <a:ext cx="11982" cy="9217"/>
              </a:xfrm>
              <a:custGeom>
                <a:avLst/>
                <a:gdLst/>
                <a:ahLst/>
                <a:cxnLst/>
                <a:rect l="l" t="t" r="r" b="b"/>
                <a:pathLst>
                  <a:path w="130" h="100" extrusionOk="0">
                    <a:moveTo>
                      <a:pt x="130" y="90"/>
                    </a:moveTo>
                    <a:cubicBezTo>
                      <a:pt x="90" y="100"/>
                      <a:pt x="10" y="30"/>
                      <a:pt x="0" y="0"/>
                    </a:cubicBezTo>
                    <a:cubicBezTo>
                      <a:pt x="50" y="30"/>
                      <a:pt x="90" y="50"/>
                      <a:pt x="130" y="9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4" name="Google Shape;3004;p38"/>
              <p:cNvSpPr/>
              <p:nvPr/>
            </p:nvSpPr>
            <p:spPr>
              <a:xfrm>
                <a:off x="5975893" y="3194320"/>
                <a:ext cx="13918" cy="3779"/>
              </a:xfrm>
              <a:custGeom>
                <a:avLst/>
                <a:gdLst/>
                <a:ahLst/>
                <a:cxnLst/>
                <a:rect l="l" t="t" r="r" b="b"/>
                <a:pathLst>
                  <a:path w="151" h="41" extrusionOk="0">
                    <a:moveTo>
                      <a:pt x="11" y="0"/>
                    </a:moveTo>
                    <a:cubicBezTo>
                      <a:pt x="51" y="10"/>
                      <a:pt x="110" y="10"/>
                      <a:pt x="150" y="30"/>
                    </a:cubicBezTo>
                    <a:cubicBezTo>
                      <a:pt x="130" y="30"/>
                      <a:pt x="130" y="40"/>
                      <a:pt x="110" y="40"/>
                    </a:cubicBezTo>
                    <a:cubicBezTo>
                      <a:pt x="80" y="40"/>
                      <a:pt x="1" y="30"/>
                      <a:pt x="1" y="10"/>
                    </a:cubicBezTo>
                    <a:lnTo>
                      <a:pt x="11" y="0"/>
                    </a:lnTo>
                    <a:cubicBezTo>
                      <a:pt x="11" y="10"/>
                      <a:pt x="11" y="10"/>
                      <a:pt x="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5" name="Google Shape;3005;p38"/>
              <p:cNvSpPr/>
              <p:nvPr/>
            </p:nvSpPr>
            <p:spPr>
              <a:xfrm>
                <a:off x="5959394" y="3190633"/>
                <a:ext cx="8295" cy="3779"/>
              </a:xfrm>
              <a:custGeom>
                <a:avLst/>
                <a:gdLst/>
                <a:ahLst/>
                <a:cxnLst/>
                <a:rect l="l" t="t" r="r" b="b"/>
                <a:pathLst>
                  <a:path w="90" h="41" extrusionOk="0">
                    <a:moveTo>
                      <a:pt x="0" y="1"/>
                    </a:moveTo>
                    <a:cubicBezTo>
                      <a:pt x="40" y="20"/>
                      <a:pt x="60" y="1"/>
                      <a:pt x="90" y="20"/>
                    </a:cubicBezTo>
                    <a:cubicBezTo>
                      <a:pt x="80" y="20"/>
                      <a:pt x="80" y="20"/>
                      <a:pt x="60" y="40"/>
                    </a:cubicBezTo>
                    <a:cubicBezTo>
                      <a:pt x="40" y="20"/>
                      <a:pt x="30" y="20"/>
                      <a:pt x="0" y="11"/>
                    </a:cubicBezTo>
                    <a:cubicBezTo>
                      <a:pt x="0" y="11"/>
                      <a:pt x="10" y="11"/>
                      <a:pt x="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6" name="Google Shape;3006;p38"/>
              <p:cNvSpPr/>
              <p:nvPr/>
            </p:nvSpPr>
            <p:spPr>
              <a:xfrm>
                <a:off x="5940960" y="3503921"/>
                <a:ext cx="41476" cy="33181"/>
              </a:xfrm>
              <a:custGeom>
                <a:avLst/>
                <a:gdLst/>
                <a:ahLst/>
                <a:cxnLst/>
                <a:rect l="l" t="t" r="r" b="b"/>
                <a:pathLst>
                  <a:path w="450" h="360" extrusionOk="0">
                    <a:moveTo>
                      <a:pt x="210" y="60"/>
                    </a:moveTo>
                    <a:cubicBezTo>
                      <a:pt x="260" y="51"/>
                      <a:pt x="310" y="31"/>
                      <a:pt x="360" y="1"/>
                    </a:cubicBezTo>
                    <a:cubicBezTo>
                      <a:pt x="390" y="41"/>
                      <a:pt x="410" y="51"/>
                      <a:pt x="430" y="90"/>
                    </a:cubicBezTo>
                    <a:cubicBezTo>
                      <a:pt x="450" y="150"/>
                      <a:pt x="400" y="340"/>
                      <a:pt x="330" y="350"/>
                    </a:cubicBezTo>
                    <a:cubicBezTo>
                      <a:pt x="230" y="360"/>
                      <a:pt x="41" y="160"/>
                      <a:pt x="31" y="90"/>
                    </a:cubicBezTo>
                    <a:cubicBezTo>
                      <a:pt x="1" y="41"/>
                      <a:pt x="200" y="60"/>
                      <a:pt x="210" y="6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7" name="Google Shape;3007;p38"/>
              <p:cNvSpPr/>
              <p:nvPr/>
            </p:nvSpPr>
            <p:spPr>
              <a:xfrm>
                <a:off x="5970363" y="3495625"/>
                <a:ext cx="5622" cy="4701"/>
              </a:xfrm>
              <a:custGeom>
                <a:avLst/>
                <a:gdLst/>
                <a:ahLst/>
                <a:cxnLst/>
                <a:rect l="l" t="t" r="r" b="b"/>
                <a:pathLst>
                  <a:path w="61" h="51" extrusionOk="0">
                    <a:moveTo>
                      <a:pt x="41" y="1"/>
                    </a:moveTo>
                    <a:cubicBezTo>
                      <a:pt x="61" y="31"/>
                      <a:pt x="41" y="41"/>
                      <a:pt x="61" y="51"/>
                    </a:cubicBezTo>
                    <a:cubicBezTo>
                      <a:pt x="21" y="51"/>
                      <a:pt x="1" y="31"/>
                      <a:pt x="1" y="1"/>
                    </a:cubicBezTo>
                    <a:cubicBezTo>
                      <a:pt x="21" y="21"/>
                      <a:pt x="41" y="1"/>
                      <a:pt x="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8" name="Google Shape;3008;p38"/>
              <p:cNvSpPr/>
              <p:nvPr/>
            </p:nvSpPr>
            <p:spPr>
              <a:xfrm>
                <a:off x="5854596" y="3474518"/>
                <a:ext cx="12074" cy="5622"/>
              </a:xfrm>
              <a:custGeom>
                <a:avLst/>
                <a:gdLst/>
                <a:ahLst/>
                <a:cxnLst/>
                <a:rect l="l" t="t" r="r" b="b"/>
                <a:pathLst>
                  <a:path w="131" h="61" extrusionOk="0">
                    <a:moveTo>
                      <a:pt x="131" y="11"/>
                    </a:moveTo>
                    <a:cubicBezTo>
                      <a:pt x="91" y="31"/>
                      <a:pt x="51" y="61"/>
                      <a:pt x="1" y="31"/>
                    </a:cubicBezTo>
                    <a:cubicBezTo>
                      <a:pt x="71" y="1"/>
                      <a:pt x="81" y="1"/>
                      <a:pt x="131" y="1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9" name="Google Shape;3009;p38"/>
              <p:cNvSpPr/>
              <p:nvPr/>
            </p:nvSpPr>
            <p:spPr>
              <a:xfrm>
                <a:off x="5742517" y="3270545"/>
                <a:ext cx="12074" cy="6544"/>
              </a:xfrm>
              <a:custGeom>
                <a:avLst/>
                <a:gdLst/>
                <a:ahLst/>
                <a:cxnLst/>
                <a:rect l="l" t="t" r="r" b="b"/>
                <a:pathLst>
                  <a:path w="131" h="71" extrusionOk="0">
                    <a:moveTo>
                      <a:pt x="120" y="1"/>
                    </a:moveTo>
                    <a:cubicBezTo>
                      <a:pt x="120" y="21"/>
                      <a:pt x="130" y="41"/>
                      <a:pt x="130" y="51"/>
                    </a:cubicBezTo>
                    <a:lnTo>
                      <a:pt x="101" y="51"/>
                    </a:lnTo>
                    <a:cubicBezTo>
                      <a:pt x="61" y="71"/>
                      <a:pt x="11" y="51"/>
                      <a:pt x="1" y="41"/>
                    </a:cubicBezTo>
                    <a:cubicBezTo>
                      <a:pt x="51" y="21"/>
                      <a:pt x="71" y="1"/>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0" name="Google Shape;3010;p38"/>
              <p:cNvSpPr/>
              <p:nvPr/>
            </p:nvSpPr>
            <p:spPr>
              <a:xfrm>
                <a:off x="5617625" y="3242064"/>
                <a:ext cx="376791" cy="259182"/>
              </a:xfrm>
              <a:custGeom>
                <a:avLst/>
                <a:gdLst/>
                <a:ahLst/>
                <a:cxnLst/>
                <a:rect l="l" t="t" r="r" b="b"/>
                <a:pathLst>
                  <a:path w="4088" h="2812" extrusionOk="0">
                    <a:moveTo>
                      <a:pt x="3858" y="1207"/>
                    </a:moveTo>
                    <a:cubicBezTo>
                      <a:pt x="3938" y="1257"/>
                      <a:pt x="4017" y="1426"/>
                      <a:pt x="4047" y="1526"/>
                    </a:cubicBezTo>
                    <a:cubicBezTo>
                      <a:pt x="4067" y="1586"/>
                      <a:pt x="4067" y="1685"/>
                      <a:pt x="4047" y="1725"/>
                    </a:cubicBezTo>
                    <a:cubicBezTo>
                      <a:pt x="4057" y="1745"/>
                      <a:pt x="4067" y="1785"/>
                      <a:pt x="4087" y="1805"/>
                    </a:cubicBezTo>
                    <a:cubicBezTo>
                      <a:pt x="4067" y="1835"/>
                      <a:pt x="4087" y="1845"/>
                      <a:pt x="4087" y="1875"/>
                    </a:cubicBezTo>
                    <a:cubicBezTo>
                      <a:pt x="4047" y="1974"/>
                      <a:pt x="3997" y="2004"/>
                      <a:pt x="3997" y="2124"/>
                    </a:cubicBezTo>
                    <a:cubicBezTo>
                      <a:pt x="3997" y="2194"/>
                      <a:pt x="3948" y="2303"/>
                      <a:pt x="3987" y="2423"/>
                    </a:cubicBezTo>
                    <a:lnTo>
                      <a:pt x="3987" y="2403"/>
                    </a:lnTo>
                    <a:cubicBezTo>
                      <a:pt x="3987" y="2553"/>
                      <a:pt x="3688" y="2543"/>
                      <a:pt x="3698" y="2692"/>
                    </a:cubicBezTo>
                    <a:cubicBezTo>
                      <a:pt x="3658" y="2692"/>
                      <a:pt x="3509" y="2642"/>
                      <a:pt x="3499" y="2632"/>
                    </a:cubicBezTo>
                    <a:cubicBezTo>
                      <a:pt x="3419" y="2652"/>
                      <a:pt x="3459" y="2702"/>
                      <a:pt x="3369" y="2722"/>
                    </a:cubicBezTo>
                    <a:cubicBezTo>
                      <a:pt x="3240" y="2742"/>
                      <a:pt x="3001" y="2702"/>
                      <a:pt x="2951" y="2573"/>
                    </a:cubicBezTo>
                    <a:cubicBezTo>
                      <a:pt x="2941" y="2523"/>
                      <a:pt x="2891" y="2493"/>
                      <a:pt x="2871" y="2453"/>
                    </a:cubicBezTo>
                    <a:lnTo>
                      <a:pt x="2861" y="2443"/>
                    </a:lnTo>
                    <a:cubicBezTo>
                      <a:pt x="2851" y="2453"/>
                      <a:pt x="2821" y="2473"/>
                      <a:pt x="2801" y="2483"/>
                    </a:cubicBezTo>
                    <a:cubicBezTo>
                      <a:pt x="2791" y="2483"/>
                      <a:pt x="2771" y="2483"/>
                      <a:pt x="2761" y="2493"/>
                    </a:cubicBezTo>
                    <a:cubicBezTo>
                      <a:pt x="2761" y="2473"/>
                      <a:pt x="2771" y="2453"/>
                      <a:pt x="2761" y="2423"/>
                    </a:cubicBezTo>
                    <a:cubicBezTo>
                      <a:pt x="2761" y="2383"/>
                      <a:pt x="2721" y="2373"/>
                      <a:pt x="2711" y="2373"/>
                    </a:cubicBezTo>
                    <a:lnTo>
                      <a:pt x="2711" y="2393"/>
                    </a:lnTo>
                    <a:cubicBezTo>
                      <a:pt x="2672" y="2423"/>
                      <a:pt x="2702" y="2473"/>
                      <a:pt x="2652" y="2483"/>
                    </a:cubicBezTo>
                    <a:cubicBezTo>
                      <a:pt x="2622" y="2483"/>
                      <a:pt x="2612" y="2473"/>
                      <a:pt x="2602" y="2453"/>
                    </a:cubicBezTo>
                    <a:cubicBezTo>
                      <a:pt x="2692" y="2433"/>
                      <a:pt x="2652" y="2254"/>
                      <a:pt x="2642" y="2204"/>
                    </a:cubicBezTo>
                    <a:cubicBezTo>
                      <a:pt x="2602" y="2273"/>
                      <a:pt x="2552" y="2453"/>
                      <a:pt x="2472" y="2473"/>
                    </a:cubicBezTo>
                    <a:cubicBezTo>
                      <a:pt x="2422" y="2483"/>
                      <a:pt x="2442" y="2423"/>
                      <a:pt x="2442" y="2423"/>
                    </a:cubicBezTo>
                    <a:cubicBezTo>
                      <a:pt x="2412" y="2423"/>
                      <a:pt x="2303" y="2283"/>
                      <a:pt x="2263" y="2254"/>
                    </a:cubicBezTo>
                    <a:cubicBezTo>
                      <a:pt x="2193" y="2204"/>
                      <a:pt x="1974" y="2204"/>
                      <a:pt x="1864" y="2234"/>
                    </a:cubicBezTo>
                    <a:cubicBezTo>
                      <a:pt x="1745" y="2254"/>
                      <a:pt x="1725" y="2303"/>
                      <a:pt x="1655" y="2343"/>
                    </a:cubicBezTo>
                    <a:cubicBezTo>
                      <a:pt x="1495" y="2433"/>
                      <a:pt x="1256" y="2403"/>
                      <a:pt x="1266" y="2573"/>
                    </a:cubicBezTo>
                    <a:cubicBezTo>
                      <a:pt x="1206" y="2592"/>
                      <a:pt x="1146" y="2622"/>
                      <a:pt x="1067" y="2632"/>
                    </a:cubicBezTo>
                    <a:cubicBezTo>
                      <a:pt x="1007" y="2622"/>
                      <a:pt x="1007" y="2642"/>
                      <a:pt x="967" y="2642"/>
                    </a:cubicBezTo>
                    <a:cubicBezTo>
                      <a:pt x="847" y="2672"/>
                      <a:pt x="808" y="2782"/>
                      <a:pt x="658" y="2802"/>
                    </a:cubicBezTo>
                    <a:cubicBezTo>
                      <a:pt x="598" y="2812"/>
                      <a:pt x="409" y="2782"/>
                      <a:pt x="409" y="2732"/>
                    </a:cubicBezTo>
                    <a:cubicBezTo>
                      <a:pt x="399" y="2682"/>
                      <a:pt x="469" y="2642"/>
                      <a:pt x="459" y="2583"/>
                    </a:cubicBezTo>
                    <a:cubicBezTo>
                      <a:pt x="429" y="2493"/>
                      <a:pt x="369" y="2443"/>
                      <a:pt x="349" y="2393"/>
                    </a:cubicBezTo>
                    <a:cubicBezTo>
                      <a:pt x="269" y="2264"/>
                      <a:pt x="259" y="2214"/>
                      <a:pt x="180" y="2104"/>
                    </a:cubicBezTo>
                    <a:cubicBezTo>
                      <a:pt x="150" y="2054"/>
                      <a:pt x="80" y="2054"/>
                      <a:pt x="80" y="2004"/>
                    </a:cubicBezTo>
                    <a:cubicBezTo>
                      <a:pt x="80" y="1994"/>
                      <a:pt x="80" y="1984"/>
                      <a:pt x="100" y="1955"/>
                    </a:cubicBezTo>
                    <a:cubicBezTo>
                      <a:pt x="110" y="1964"/>
                      <a:pt x="130" y="1984"/>
                      <a:pt x="130" y="1994"/>
                    </a:cubicBezTo>
                    <a:cubicBezTo>
                      <a:pt x="150" y="1984"/>
                      <a:pt x="130" y="1964"/>
                      <a:pt x="120" y="1955"/>
                    </a:cubicBezTo>
                    <a:cubicBezTo>
                      <a:pt x="110" y="1905"/>
                      <a:pt x="60" y="1885"/>
                      <a:pt x="50" y="1795"/>
                    </a:cubicBezTo>
                    <a:cubicBezTo>
                      <a:pt x="30" y="1705"/>
                      <a:pt x="30" y="1695"/>
                      <a:pt x="10" y="1616"/>
                    </a:cubicBezTo>
                    <a:cubicBezTo>
                      <a:pt x="0" y="1596"/>
                      <a:pt x="30" y="1586"/>
                      <a:pt x="50" y="1566"/>
                    </a:cubicBezTo>
                    <a:cubicBezTo>
                      <a:pt x="50" y="1586"/>
                      <a:pt x="60" y="1596"/>
                      <a:pt x="60" y="1596"/>
                    </a:cubicBezTo>
                    <a:cubicBezTo>
                      <a:pt x="120" y="1566"/>
                      <a:pt x="180" y="1486"/>
                      <a:pt x="219" y="1446"/>
                    </a:cubicBezTo>
                    <a:cubicBezTo>
                      <a:pt x="259" y="1396"/>
                      <a:pt x="379" y="1366"/>
                      <a:pt x="429" y="1356"/>
                    </a:cubicBezTo>
                    <a:cubicBezTo>
                      <a:pt x="558" y="1317"/>
                      <a:pt x="808" y="1187"/>
                      <a:pt x="778" y="1067"/>
                    </a:cubicBezTo>
                    <a:cubicBezTo>
                      <a:pt x="778" y="1057"/>
                      <a:pt x="778" y="1037"/>
                      <a:pt x="768" y="1018"/>
                    </a:cubicBezTo>
                    <a:cubicBezTo>
                      <a:pt x="768" y="998"/>
                      <a:pt x="768" y="958"/>
                      <a:pt x="808" y="938"/>
                    </a:cubicBezTo>
                    <a:cubicBezTo>
                      <a:pt x="828" y="958"/>
                      <a:pt x="857" y="968"/>
                      <a:pt x="867" y="988"/>
                    </a:cubicBezTo>
                    <a:cubicBezTo>
                      <a:pt x="907" y="958"/>
                      <a:pt x="867" y="908"/>
                      <a:pt x="877" y="868"/>
                    </a:cubicBezTo>
                    <a:cubicBezTo>
                      <a:pt x="917" y="888"/>
                      <a:pt x="927" y="888"/>
                      <a:pt x="957" y="888"/>
                    </a:cubicBezTo>
                    <a:cubicBezTo>
                      <a:pt x="947" y="798"/>
                      <a:pt x="1007" y="768"/>
                      <a:pt x="997" y="699"/>
                    </a:cubicBezTo>
                    <a:cubicBezTo>
                      <a:pt x="1077" y="689"/>
                      <a:pt x="1077" y="609"/>
                      <a:pt x="1156" y="599"/>
                    </a:cubicBezTo>
                    <a:cubicBezTo>
                      <a:pt x="1216" y="589"/>
                      <a:pt x="1266" y="649"/>
                      <a:pt x="1276" y="699"/>
                    </a:cubicBezTo>
                    <a:cubicBezTo>
                      <a:pt x="1296" y="669"/>
                      <a:pt x="1316" y="659"/>
                      <a:pt x="1346" y="649"/>
                    </a:cubicBezTo>
                    <a:cubicBezTo>
                      <a:pt x="1356" y="649"/>
                      <a:pt x="1396" y="659"/>
                      <a:pt x="1396" y="659"/>
                    </a:cubicBezTo>
                    <a:cubicBezTo>
                      <a:pt x="1406" y="639"/>
                      <a:pt x="1396" y="609"/>
                      <a:pt x="1376" y="589"/>
                    </a:cubicBezTo>
                    <a:cubicBezTo>
                      <a:pt x="1366" y="539"/>
                      <a:pt x="1416" y="509"/>
                      <a:pt x="1406" y="459"/>
                    </a:cubicBezTo>
                    <a:cubicBezTo>
                      <a:pt x="1396" y="419"/>
                      <a:pt x="1515" y="360"/>
                      <a:pt x="1575" y="350"/>
                    </a:cubicBezTo>
                    <a:cubicBezTo>
                      <a:pt x="1605" y="350"/>
                      <a:pt x="1625" y="320"/>
                      <a:pt x="1625" y="310"/>
                    </a:cubicBezTo>
                    <a:cubicBezTo>
                      <a:pt x="1595" y="290"/>
                      <a:pt x="1565" y="290"/>
                      <a:pt x="1555" y="250"/>
                    </a:cubicBezTo>
                    <a:cubicBezTo>
                      <a:pt x="1675" y="270"/>
                      <a:pt x="1755" y="300"/>
                      <a:pt x="1864" y="290"/>
                    </a:cubicBezTo>
                    <a:cubicBezTo>
                      <a:pt x="1914" y="270"/>
                      <a:pt x="1914" y="250"/>
                      <a:pt x="1954" y="250"/>
                    </a:cubicBezTo>
                    <a:cubicBezTo>
                      <a:pt x="1964" y="250"/>
                      <a:pt x="2024" y="260"/>
                      <a:pt x="2024" y="290"/>
                    </a:cubicBezTo>
                    <a:cubicBezTo>
                      <a:pt x="2044" y="320"/>
                      <a:pt x="1994" y="340"/>
                      <a:pt x="1964" y="360"/>
                    </a:cubicBezTo>
                    <a:lnTo>
                      <a:pt x="1964" y="519"/>
                    </a:lnTo>
                    <a:cubicBezTo>
                      <a:pt x="1964" y="549"/>
                      <a:pt x="2014" y="539"/>
                      <a:pt x="2044" y="539"/>
                    </a:cubicBezTo>
                    <a:cubicBezTo>
                      <a:pt x="2064" y="549"/>
                      <a:pt x="2074" y="599"/>
                      <a:pt x="2093" y="599"/>
                    </a:cubicBezTo>
                    <a:cubicBezTo>
                      <a:pt x="2193" y="609"/>
                      <a:pt x="2243" y="619"/>
                      <a:pt x="2343" y="639"/>
                    </a:cubicBezTo>
                    <a:cubicBezTo>
                      <a:pt x="2393" y="649"/>
                      <a:pt x="2422" y="708"/>
                      <a:pt x="2492" y="699"/>
                    </a:cubicBezTo>
                    <a:cubicBezTo>
                      <a:pt x="2592" y="689"/>
                      <a:pt x="2552" y="499"/>
                      <a:pt x="2552" y="409"/>
                    </a:cubicBezTo>
                    <a:cubicBezTo>
                      <a:pt x="2522" y="320"/>
                      <a:pt x="2502" y="220"/>
                      <a:pt x="2472" y="120"/>
                    </a:cubicBezTo>
                    <a:cubicBezTo>
                      <a:pt x="2522" y="71"/>
                      <a:pt x="2492" y="41"/>
                      <a:pt x="2542" y="1"/>
                    </a:cubicBezTo>
                    <a:cubicBezTo>
                      <a:pt x="2572" y="90"/>
                      <a:pt x="2642" y="120"/>
                      <a:pt x="2662" y="190"/>
                    </a:cubicBezTo>
                    <a:cubicBezTo>
                      <a:pt x="2692" y="220"/>
                      <a:pt x="2692" y="290"/>
                      <a:pt x="2721" y="300"/>
                    </a:cubicBezTo>
                    <a:cubicBezTo>
                      <a:pt x="2761" y="300"/>
                      <a:pt x="2821" y="310"/>
                      <a:pt x="2851" y="310"/>
                    </a:cubicBezTo>
                    <a:cubicBezTo>
                      <a:pt x="2901" y="320"/>
                      <a:pt x="2921" y="419"/>
                      <a:pt x="2961" y="469"/>
                    </a:cubicBezTo>
                    <a:cubicBezTo>
                      <a:pt x="3021" y="549"/>
                      <a:pt x="3060" y="589"/>
                      <a:pt x="3100" y="659"/>
                    </a:cubicBezTo>
                    <a:cubicBezTo>
                      <a:pt x="3150" y="738"/>
                      <a:pt x="3300" y="738"/>
                      <a:pt x="3369" y="768"/>
                    </a:cubicBezTo>
                    <a:cubicBezTo>
                      <a:pt x="3419" y="798"/>
                      <a:pt x="3449" y="858"/>
                      <a:pt x="3469" y="898"/>
                    </a:cubicBezTo>
                    <a:cubicBezTo>
                      <a:pt x="3499" y="938"/>
                      <a:pt x="3549" y="918"/>
                      <a:pt x="3599" y="918"/>
                    </a:cubicBezTo>
                    <a:cubicBezTo>
                      <a:pt x="3639" y="1127"/>
                      <a:pt x="3768" y="1157"/>
                      <a:pt x="3858" y="12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1" name="Google Shape;3011;p38"/>
              <p:cNvSpPr/>
              <p:nvPr/>
            </p:nvSpPr>
            <p:spPr>
              <a:xfrm>
                <a:off x="6157838" y="3465393"/>
                <a:ext cx="57053" cy="67100"/>
              </a:xfrm>
              <a:custGeom>
                <a:avLst/>
                <a:gdLst/>
                <a:ahLst/>
                <a:cxnLst/>
                <a:rect l="l" t="t" r="r" b="b"/>
                <a:pathLst>
                  <a:path w="619" h="728" extrusionOk="0">
                    <a:moveTo>
                      <a:pt x="339" y="209"/>
                    </a:moveTo>
                    <a:lnTo>
                      <a:pt x="329" y="179"/>
                    </a:lnTo>
                    <a:cubicBezTo>
                      <a:pt x="339" y="160"/>
                      <a:pt x="369" y="150"/>
                      <a:pt x="379" y="130"/>
                    </a:cubicBezTo>
                    <a:lnTo>
                      <a:pt x="379" y="120"/>
                    </a:lnTo>
                    <a:cubicBezTo>
                      <a:pt x="369" y="70"/>
                      <a:pt x="399" y="20"/>
                      <a:pt x="429" y="0"/>
                    </a:cubicBezTo>
                    <a:cubicBezTo>
                      <a:pt x="439" y="20"/>
                      <a:pt x="449" y="20"/>
                      <a:pt x="469" y="20"/>
                    </a:cubicBezTo>
                    <a:cubicBezTo>
                      <a:pt x="479" y="50"/>
                      <a:pt x="479" y="70"/>
                      <a:pt x="499" y="60"/>
                    </a:cubicBezTo>
                    <a:cubicBezTo>
                      <a:pt x="529" y="60"/>
                      <a:pt x="539" y="30"/>
                      <a:pt x="549" y="20"/>
                    </a:cubicBezTo>
                    <a:cubicBezTo>
                      <a:pt x="569" y="30"/>
                      <a:pt x="569" y="30"/>
                      <a:pt x="579" y="30"/>
                    </a:cubicBezTo>
                    <a:cubicBezTo>
                      <a:pt x="589" y="60"/>
                      <a:pt x="598" y="70"/>
                      <a:pt x="618" y="80"/>
                    </a:cubicBezTo>
                    <a:cubicBezTo>
                      <a:pt x="618" y="120"/>
                      <a:pt x="589" y="259"/>
                      <a:pt x="529" y="259"/>
                    </a:cubicBezTo>
                    <a:cubicBezTo>
                      <a:pt x="529" y="309"/>
                      <a:pt x="569" y="319"/>
                      <a:pt x="569" y="359"/>
                    </a:cubicBezTo>
                    <a:cubicBezTo>
                      <a:pt x="549" y="359"/>
                      <a:pt x="469" y="399"/>
                      <a:pt x="449" y="399"/>
                    </a:cubicBezTo>
                    <a:cubicBezTo>
                      <a:pt x="449" y="429"/>
                      <a:pt x="419" y="628"/>
                      <a:pt x="419" y="628"/>
                    </a:cubicBezTo>
                    <a:cubicBezTo>
                      <a:pt x="389" y="668"/>
                      <a:pt x="349" y="718"/>
                      <a:pt x="319" y="728"/>
                    </a:cubicBezTo>
                    <a:cubicBezTo>
                      <a:pt x="299" y="728"/>
                      <a:pt x="250" y="718"/>
                      <a:pt x="230" y="728"/>
                    </a:cubicBezTo>
                    <a:cubicBezTo>
                      <a:pt x="220" y="728"/>
                      <a:pt x="50" y="708"/>
                      <a:pt x="50" y="698"/>
                    </a:cubicBezTo>
                    <a:cubicBezTo>
                      <a:pt x="40" y="698"/>
                      <a:pt x="30" y="698"/>
                      <a:pt x="30" y="678"/>
                    </a:cubicBezTo>
                    <a:cubicBezTo>
                      <a:pt x="0" y="598"/>
                      <a:pt x="90" y="528"/>
                      <a:pt x="100" y="478"/>
                    </a:cubicBezTo>
                    <a:cubicBezTo>
                      <a:pt x="110" y="459"/>
                      <a:pt x="110" y="429"/>
                      <a:pt x="150" y="429"/>
                    </a:cubicBezTo>
                    <a:cubicBezTo>
                      <a:pt x="230" y="419"/>
                      <a:pt x="270" y="329"/>
                      <a:pt x="319" y="299"/>
                    </a:cubicBezTo>
                    <a:cubicBezTo>
                      <a:pt x="319" y="279"/>
                      <a:pt x="339" y="209"/>
                      <a:pt x="339" y="2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2" name="Google Shape;3012;p38"/>
              <p:cNvSpPr/>
              <p:nvPr/>
            </p:nvSpPr>
            <p:spPr>
              <a:xfrm>
                <a:off x="6176180" y="3405667"/>
                <a:ext cx="63505" cy="65256"/>
              </a:xfrm>
              <a:custGeom>
                <a:avLst/>
                <a:gdLst/>
                <a:ahLst/>
                <a:cxnLst/>
                <a:rect l="l" t="t" r="r" b="b"/>
                <a:pathLst>
                  <a:path w="689" h="708" extrusionOk="0">
                    <a:moveTo>
                      <a:pt x="280" y="249"/>
                    </a:moveTo>
                    <a:cubicBezTo>
                      <a:pt x="250" y="219"/>
                      <a:pt x="230" y="219"/>
                      <a:pt x="220" y="199"/>
                    </a:cubicBezTo>
                    <a:lnTo>
                      <a:pt x="220" y="160"/>
                    </a:lnTo>
                    <a:cubicBezTo>
                      <a:pt x="130" y="160"/>
                      <a:pt x="51" y="70"/>
                      <a:pt x="1" y="0"/>
                    </a:cubicBezTo>
                    <a:cubicBezTo>
                      <a:pt x="51" y="50"/>
                      <a:pt x="120" y="30"/>
                      <a:pt x="160" y="60"/>
                    </a:cubicBezTo>
                    <a:cubicBezTo>
                      <a:pt x="190" y="70"/>
                      <a:pt x="200" y="100"/>
                      <a:pt x="230" y="100"/>
                    </a:cubicBezTo>
                    <a:cubicBezTo>
                      <a:pt x="230" y="110"/>
                      <a:pt x="220" y="110"/>
                      <a:pt x="230" y="120"/>
                    </a:cubicBezTo>
                    <a:cubicBezTo>
                      <a:pt x="230" y="130"/>
                      <a:pt x="290" y="199"/>
                      <a:pt x="320" y="209"/>
                    </a:cubicBezTo>
                    <a:lnTo>
                      <a:pt x="330" y="209"/>
                    </a:lnTo>
                    <a:cubicBezTo>
                      <a:pt x="330" y="199"/>
                      <a:pt x="330" y="170"/>
                      <a:pt x="350" y="170"/>
                    </a:cubicBezTo>
                    <a:lnTo>
                      <a:pt x="380" y="170"/>
                    </a:lnTo>
                    <a:cubicBezTo>
                      <a:pt x="399" y="259"/>
                      <a:pt x="469" y="299"/>
                      <a:pt x="539" y="279"/>
                    </a:cubicBezTo>
                    <a:cubicBezTo>
                      <a:pt x="599" y="269"/>
                      <a:pt x="589" y="229"/>
                      <a:pt x="649" y="229"/>
                    </a:cubicBezTo>
                    <a:cubicBezTo>
                      <a:pt x="659" y="229"/>
                      <a:pt x="679" y="249"/>
                      <a:pt x="689" y="249"/>
                    </a:cubicBezTo>
                    <a:cubicBezTo>
                      <a:pt x="649" y="299"/>
                      <a:pt x="689" y="359"/>
                      <a:pt x="679" y="409"/>
                    </a:cubicBezTo>
                    <a:lnTo>
                      <a:pt x="669" y="399"/>
                    </a:lnTo>
                    <a:lnTo>
                      <a:pt x="669" y="409"/>
                    </a:lnTo>
                    <a:cubicBezTo>
                      <a:pt x="629" y="419"/>
                      <a:pt x="599" y="429"/>
                      <a:pt x="619" y="459"/>
                    </a:cubicBezTo>
                    <a:cubicBezTo>
                      <a:pt x="619" y="469"/>
                      <a:pt x="639" y="479"/>
                      <a:pt x="639" y="479"/>
                    </a:cubicBezTo>
                    <a:cubicBezTo>
                      <a:pt x="649" y="508"/>
                      <a:pt x="619" y="548"/>
                      <a:pt x="619" y="558"/>
                    </a:cubicBezTo>
                    <a:cubicBezTo>
                      <a:pt x="599" y="608"/>
                      <a:pt x="599" y="678"/>
                      <a:pt x="529" y="698"/>
                    </a:cubicBezTo>
                    <a:cubicBezTo>
                      <a:pt x="489" y="708"/>
                      <a:pt x="469" y="678"/>
                      <a:pt x="469" y="668"/>
                    </a:cubicBezTo>
                    <a:cubicBezTo>
                      <a:pt x="449" y="628"/>
                      <a:pt x="489" y="608"/>
                      <a:pt x="479" y="568"/>
                    </a:cubicBezTo>
                    <a:cubicBezTo>
                      <a:pt x="449" y="508"/>
                      <a:pt x="340" y="558"/>
                      <a:pt x="320" y="498"/>
                    </a:cubicBezTo>
                    <a:cubicBezTo>
                      <a:pt x="300" y="469"/>
                      <a:pt x="330" y="459"/>
                      <a:pt x="340" y="429"/>
                    </a:cubicBezTo>
                    <a:cubicBezTo>
                      <a:pt x="370" y="399"/>
                      <a:pt x="350" y="349"/>
                      <a:pt x="340" y="309"/>
                    </a:cubicBezTo>
                    <a:cubicBezTo>
                      <a:pt x="300" y="279"/>
                      <a:pt x="280" y="249"/>
                      <a:pt x="280" y="249"/>
                    </a:cubicBezTo>
                    <a:cubicBezTo>
                      <a:pt x="270" y="229"/>
                      <a:pt x="270" y="229"/>
                      <a:pt x="280" y="22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3" name="Google Shape;3013;p38"/>
              <p:cNvSpPr/>
              <p:nvPr/>
            </p:nvSpPr>
            <p:spPr>
              <a:xfrm>
                <a:off x="6164290" y="3246673"/>
                <a:ext cx="11060" cy="9309"/>
              </a:xfrm>
              <a:custGeom>
                <a:avLst/>
                <a:gdLst/>
                <a:ahLst/>
                <a:cxnLst/>
                <a:rect l="l" t="t" r="r" b="b"/>
                <a:pathLst>
                  <a:path w="120" h="101" extrusionOk="0">
                    <a:moveTo>
                      <a:pt x="60" y="1"/>
                    </a:moveTo>
                    <a:cubicBezTo>
                      <a:pt x="70" y="11"/>
                      <a:pt x="100" y="31"/>
                      <a:pt x="110" y="31"/>
                    </a:cubicBezTo>
                    <a:cubicBezTo>
                      <a:pt x="110" y="40"/>
                      <a:pt x="120" y="50"/>
                      <a:pt x="120" y="60"/>
                    </a:cubicBezTo>
                    <a:cubicBezTo>
                      <a:pt x="110" y="90"/>
                      <a:pt x="100" y="80"/>
                      <a:pt x="70" y="90"/>
                    </a:cubicBezTo>
                    <a:cubicBezTo>
                      <a:pt x="40" y="90"/>
                      <a:pt x="10" y="100"/>
                      <a:pt x="0" y="80"/>
                    </a:cubicBezTo>
                    <a:cubicBezTo>
                      <a:pt x="0" y="40"/>
                      <a:pt x="30" y="11"/>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4" name="Google Shape;3014;p38"/>
              <p:cNvSpPr/>
              <p:nvPr/>
            </p:nvSpPr>
            <p:spPr>
              <a:xfrm>
                <a:off x="6171571" y="3235612"/>
                <a:ext cx="11153" cy="7466"/>
              </a:xfrm>
              <a:custGeom>
                <a:avLst/>
                <a:gdLst/>
                <a:ahLst/>
                <a:cxnLst/>
                <a:rect l="l" t="t" r="r" b="b"/>
                <a:pathLst>
                  <a:path w="121" h="81" extrusionOk="0">
                    <a:moveTo>
                      <a:pt x="101" y="1"/>
                    </a:moveTo>
                    <a:cubicBezTo>
                      <a:pt x="101" y="11"/>
                      <a:pt x="101" y="11"/>
                      <a:pt x="121" y="21"/>
                    </a:cubicBezTo>
                    <a:cubicBezTo>
                      <a:pt x="81" y="31"/>
                      <a:pt x="81" y="71"/>
                      <a:pt x="51" y="81"/>
                    </a:cubicBezTo>
                    <a:cubicBezTo>
                      <a:pt x="41" y="81"/>
                      <a:pt x="21" y="71"/>
                      <a:pt x="21" y="61"/>
                    </a:cubicBezTo>
                    <a:cubicBezTo>
                      <a:pt x="1" y="21"/>
                      <a:pt x="81" y="1"/>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5" name="Google Shape;3015;p38"/>
              <p:cNvSpPr/>
              <p:nvPr/>
            </p:nvSpPr>
            <p:spPr>
              <a:xfrm>
                <a:off x="5635967" y="3105191"/>
                <a:ext cx="37790" cy="35025"/>
              </a:xfrm>
              <a:custGeom>
                <a:avLst/>
                <a:gdLst/>
                <a:ahLst/>
                <a:cxnLst/>
                <a:rect l="l" t="t" r="r" b="b"/>
                <a:pathLst>
                  <a:path w="410" h="380" extrusionOk="0">
                    <a:moveTo>
                      <a:pt x="359" y="270"/>
                    </a:moveTo>
                    <a:cubicBezTo>
                      <a:pt x="359" y="250"/>
                      <a:pt x="349" y="250"/>
                      <a:pt x="329" y="240"/>
                    </a:cubicBezTo>
                    <a:cubicBezTo>
                      <a:pt x="320" y="250"/>
                      <a:pt x="310" y="270"/>
                      <a:pt x="310" y="280"/>
                    </a:cubicBezTo>
                    <a:cubicBezTo>
                      <a:pt x="320" y="300"/>
                      <a:pt x="359" y="300"/>
                      <a:pt x="359" y="329"/>
                    </a:cubicBezTo>
                    <a:cubicBezTo>
                      <a:pt x="359" y="349"/>
                      <a:pt x="349" y="369"/>
                      <a:pt x="320" y="369"/>
                    </a:cubicBezTo>
                    <a:lnTo>
                      <a:pt x="310" y="349"/>
                    </a:lnTo>
                    <a:cubicBezTo>
                      <a:pt x="310" y="369"/>
                      <a:pt x="300" y="349"/>
                      <a:pt x="280" y="369"/>
                    </a:cubicBezTo>
                    <a:cubicBezTo>
                      <a:pt x="250" y="379"/>
                      <a:pt x="200" y="339"/>
                      <a:pt x="180" y="280"/>
                    </a:cubicBezTo>
                    <a:cubicBezTo>
                      <a:pt x="180" y="250"/>
                      <a:pt x="180" y="250"/>
                      <a:pt x="200" y="240"/>
                    </a:cubicBezTo>
                    <a:cubicBezTo>
                      <a:pt x="200" y="230"/>
                      <a:pt x="180" y="230"/>
                      <a:pt x="180" y="220"/>
                    </a:cubicBezTo>
                    <a:cubicBezTo>
                      <a:pt x="170" y="220"/>
                      <a:pt x="150" y="220"/>
                      <a:pt x="150" y="230"/>
                    </a:cubicBezTo>
                    <a:lnTo>
                      <a:pt x="150" y="250"/>
                    </a:lnTo>
                    <a:cubicBezTo>
                      <a:pt x="130" y="250"/>
                      <a:pt x="120" y="250"/>
                      <a:pt x="110" y="240"/>
                    </a:cubicBezTo>
                    <a:lnTo>
                      <a:pt x="110" y="250"/>
                    </a:lnTo>
                    <a:cubicBezTo>
                      <a:pt x="100" y="250"/>
                      <a:pt x="70" y="230"/>
                      <a:pt x="70" y="230"/>
                    </a:cubicBezTo>
                    <a:cubicBezTo>
                      <a:pt x="30" y="260"/>
                      <a:pt x="70" y="349"/>
                      <a:pt x="30" y="349"/>
                    </a:cubicBezTo>
                    <a:cubicBezTo>
                      <a:pt x="10" y="349"/>
                      <a:pt x="20" y="300"/>
                      <a:pt x="20" y="290"/>
                    </a:cubicBezTo>
                    <a:cubicBezTo>
                      <a:pt x="20" y="280"/>
                      <a:pt x="1" y="280"/>
                      <a:pt x="1" y="260"/>
                    </a:cubicBezTo>
                    <a:lnTo>
                      <a:pt x="1" y="190"/>
                    </a:lnTo>
                    <a:cubicBezTo>
                      <a:pt x="60" y="180"/>
                      <a:pt x="30" y="130"/>
                      <a:pt x="80" y="120"/>
                    </a:cubicBezTo>
                    <a:cubicBezTo>
                      <a:pt x="120" y="120"/>
                      <a:pt x="120" y="150"/>
                      <a:pt x="150" y="150"/>
                    </a:cubicBezTo>
                    <a:lnTo>
                      <a:pt x="170" y="150"/>
                    </a:lnTo>
                    <a:cubicBezTo>
                      <a:pt x="160" y="130"/>
                      <a:pt x="170" y="120"/>
                      <a:pt x="180" y="120"/>
                    </a:cubicBezTo>
                    <a:cubicBezTo>
                      <a:pt x="180" y="80"/>
                      <a:pt x="230" y="80"/>
                      <a:pt x="230" y="70"/>
                    </a:cubicBezTo>
                    <a:lnTo>
                      <a:pt x="230" y="1"/>
                    </a:lnTo>
                    <a:cubicBezTo>
                      <a:pt x="260" y="1"/>
                      <a:pt x="270" y="10"/>
                      <a:pt x="280" y="10"/>
                    </a:cubicBezTo>
                    <a:cubicBezTo>
                      <a:pt x="310" y="30"/>
                      <a:pt x="399" y="190"/>
                      <a:pt x="399" y="210"/>
                    </a:cubicBezTo>
                    <a:cubicBezTo>
                      <a:pt x="409" y="240"/>
                      <a:pt x="369" y="260"/>
                      <a:pt x="379" y="310"/>
                    </a:cubicBezTo>
                    <a:cubicBezTo>
                      <a:pt x="399" y="319"/>
                      <a:pt x="359" y="270"/>
                      <a:pt x="359" y="27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6" name="Google Shape;3016;p38"/>
              <p:cNvSpPr/>
              <p:nvPr/>
            </p:nvSpPr>
            <p:spPr>
              <a:xfrm>
                <a:off x="5597348" y="3105191"/>
                <a:ext cx="16683" cy="22121"/>
              </a:xfrm>
              <a:custGeom>
                <a:avLst/>
                <a:gdLst/>
                <a:ahLst/>
                <a:cxnLst/>
                <a:rect l="l" t="t" r="r" b="b"/>
                <a:pathLst>
                  <a:path w="181" h="240" extrusionOk="0">
                    <a:moveTo>
                      <a:pt x="31" y="240"/>
                    </a:moveTo>
                    <a:lnTo>
                      <a:pt x="1" y="240"/>
                    </a:lnTo>
                    <a:cubicBezTo>
                      <a:pt x="21" y="150"/>
                      <a:pt x="101" y="100"/>
                      <a:pt x="130" y="40"/>
                    </a:cubicBezTo>
                    <a:cubicBezTo>
                      <a:pt x="130" y="30"/>
                      <a:pt x="130" y="20"/>
                      <a:pt x="140" y="1"/>
                    </a:cubicBezTo>
                    <a:cubicBezTo>
                      <a:pt x="140" y="30"/>
                      <a:pt x="170" y="30"/>
                      <a:pt x="180" y="40"/>
                    </a:cubicBezTo>
                    <a:cubicBezTo>
                      <a:pt x="170" y="50"/>
                      <a:pt x="170" y="70"/>
                      <a:pt x="150" y="70"/>
                    </a:cubicBezTo>
                    <a:cubicBezTo>
                      <a:pt x="150" y="90"/>
                      <a:pt x="140" y="100"/>
                      <a:pt x="101" y="100"/>
                    </a:cubicBezTo>
                    <a:cubicBezTo>
                      <a:pt x="120" y="170"/>
                      <a:pt x="71" y="220"/>
                      <a:pt x="31" y="2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7" name="Google Shape;3017;p38"/>
              <p:cNvSpPr/>
              <p:nvPr/>
            </p:nvSpPr>
            <p:spPr>
              <a:xfrm>
                <a:off x="5597348" y="3040856"/>
                <a:ext cx="41476" cy="45163"/>
              </a:xfrm>
              <a:custGeom>
                <a:avLst/>
                <a:gdLst/>
                <a:ahLst/>
                <a:cxnLst/>
                <a:rect l="l" t="t" r="r" b="b"/>
                <a:pathLst>
                  <a:path w="450" h="490" extrusionOk="0">
                    <a:moveTo>
                      <a:pt x="41" y="240"/>
                    </a:moveTo>
                    <a:lnTo>
                      <a:pt x="41" y="150"/>
                    </a:lnTo>
                    <a:cubicBezTo>
                      <a:pt x="41" y="130"/>
                      <a:pt x="21" y="100"/>
                      <a:pt x="1" y="71"/>
                    </a:cubicBezTo>
                    <a:cubicBezTo>
                      <a:pt x="1" y="41"/>
                      <a:pt x="1" y="21"/>
                      <a:pt x="31" y="1"/>
                    </a:cubicBezTo>
                    <a:cubicBezTo>
                      <a:pt x="51" y="1"/>
                      <a:pt x="71" y="51"/>
                      <a:pt x="91" y="41"/>
                    </a:cubicBezTo>
                    <a:cubicBezTo>
                      <a:pt x="101" y="41"/>
                      <a:pt x="101" y="21"/>
                      <a:pt x="130" y="1"/>
                    </a:cubicBezTo>
                    <a:lnTo>
                      <a:pt x="130" y="21"/>
                    </a:lnTo>
                    <a:lnTo>
                      <a:pt x="140" y="31"/>
                    </a:lnTo>
                    <a:cubicBezTo>
                      <a:pt x="150" y="61"/>
                      <a:pt x="190" y="90"/>
                      <a:pt x="200" y="140"/>
                    </a:cubicBezTo>
                    <a:cubicBezTo>
                      <a:pt x="210" y="200"/>
                      <a:pt x="170" y="210"/>
                      <a:pt x="170" y="280"/>
                    </a:cubicBezTo>
                    <a:cubicBezTo>
                      <a:pt x="180" y="310"/>
                      <a:pt x="230" y="380"/>
                      <a:pt x="270" y="389"/>
                    </a:cubicBezTo>
                    <a:lnTo>
                      <a:pt x="270" y="380"/>
                    </a:lnTo>
                    <a:cubicBezTo>
                      <a:pt x="270" y="370"/>
                      <a:pt x="280" y="350"/>
                      <a:pt x="300" y="350"/>
                    </a:cubicBezTo>
                    <a:cubicBezTo>
                      <a:pt x="340" y="340"/>
                      <a:pt x="350" y="399"/>
                      <a:pt x="380" y="399"/>
                    </a:cubicBezTo>
                    <a:cubicBezTo>
                      <a:pt x="390" y="399"/>
                      <a:pt x="390" y="380"/>
                      <a:pt x="390" y="380"/>
                    </a:cubicBezTo>
                    <a:lnTo>
                      <a:pt x="400" y="380"/>
                    </a:lnTo>
                    <a:cubicBezTo>
                      <a:pt x="400" y="389"/>
                      <a:pt x="390" y="399"/>
                      <a:pt x="390" y="419"/>
                    </a:cubicBezTo>
                    <a:cubicBezTo>
                      <a:pt x="390" y="429"/>
                      <a:pt x="400" y="419"/>
                      <a:pt x="410" y="419"/>
                    </a:cubicBezTo>
                    <a:cubicBezTo>
                      <a:pt x="410" y="439"/>
                      <a:pt x="439" y="439"/>
                      <a:pt x="449" y="439"/>
                    </a:cubicBezTo>
                    <a:lnTo>
                      <a:pt x="449" y="469"/>
                    </a:lnTo>
                    <a:lnTo>
                      <a:pt x="449" y="489"/>
                    </a:lnTo>
                    <a:cubicBezTo>
                      <a:pt x="449" y="489"/>
                      <a:pt x="439" y="479"/>
                      <a:pt x="439" y="469"/>
                    </a:cubicBezTo>
                    <a:cubicBezTo>
                      <a:pt x="410" y="439"/>
                      <a:pt x="340" y="429"/>
                      <a:pt x="310" y="399"/>
                    </a:cubicBezTo>
                    <a:cubicBezTo>
                      <a:pt x="300" y="429"/>
                      <a:pt x="310" y="429"/>
                      <a:pt x="330" y="449"/>
                    </a:cubicBezTo>
                    <a:cubicBezTo>
                      <a:pt x="290" y="469"/>
                      <a:pt x="260" y="399"/>
                      <a:pt x="230" y="399"/>
                    </a:cubicBezTo>
                    <a:cubicBezTo>
                      <a:pt x="210" y="399"/>
                      <a:pt x="200" y="429"/>
                      <a:pt x="190" y="429"/>
                    </a:cubicBezTo>
                    <a:cubicBezTo>
                      <a:pt x="160" y="429"/>
                      <a:pt x="140" y="419"/>
                      <a:pt x="140" y="399"/>
                    </a:cubicBezTo>
                    <a:cubicBezTo>
                      <a:pt x="140" y="389"/>
                      <a:pt x="140" y="380"/>
                      <a:pt x="150" y="370"/>
                    </a:cubicBezTo>
                    <a:lnTo>
                      <a:pt x="150" y="340"/>
                    </a:lnTo>
                    <a:lnTo>
                      <a:pt x="140" y="340"/>
                    </a:lnTo>
                    <a:cubicBezTo>
                      <a:pt x="140" y="350"/>
                      <a:pt x="140" y="370"/>
                      <a:pt x="130" y="370"/>
                    </a:cubicBezTo>
                    <a:cubicBezTo>
                      <a:pt x="120" y="370"/>
                      <a:pt x="61" y="340"/>
                      <a:pt x="51" y="330"/>
                    </a:cubicBezTo>
                    <a:cubicBezTo>
                      <a:pt x="31" y="300"/>
                      <a:pt x="1" y="240"/>
                      <a:pt x="41" y="2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8" name="Google Shape;3018;p38"/>
              <p:cNvSpPr/>
              <p:nvPr/>
            </p:nvSpPr>
            <p:spPr>
              <a:xfrm>
                <a:off x="5642419" y="3085927"/>
                <a:ext cx="14747" cy="18434"/>
              </a:xfrm>
              <a:custGeom>
                <a:avLst/>
                <a:gdLst/>
                <a:ahLst/>
                <a:cxnLst/>
                <a:rect l="l" t="t" r="r" b="b"/>
                <a:pathLst>
                  <a:path w="160" h="200" extrusionOk="0">
                    <a:moveTo>
                      <a:pt x="150" y="130"/>
                    </a:moveTo>
                    <a:cubicBezTo>
                      <a:pt x="140" y="130"/>
                      <a:pt x="110" y="130"/>
                      <a:pt x="100" y="140"/>
                    </a:cubicBezTo>
                    <a:cubicBezTo>
                      <a:pt x="110" y="160"/>
                      <a:pt x="130" y="190"/>
                      <a:pt x="140" y="190"/>
                    </a:cubicBezTo>
                    <a:cubicBezTo>
                      <a:pt x="140" y="200"/>
                      <a:pt x="140" y="200"/>
                      <a:pt x="150" y="200"/>
                    </a:cubicBezTo>
                    <a:lnTo>
                      <a:pt x="120" y="200"/>
                    </a:lnTo>
                    <a:cubicBezTo>
                      <a:pt x="110" y="200"/>
                      <a:pt x="100" y="190"/>
                      <a:pt x="100" y="160"/>
                    </a:cubicBezTo>
                    <a:cubicBezTo>
                      <a:pt x="100" y="160"/>
                      <a:pt x="100" y="150"/>
                      <a:pt x="90" y="150"/>
                    </a:cubicBezTo>
                    <a:cubicBezTo>
                      <a:pt x="70" y="150"/>
                      <a:pt x="40" y="130"/>
                      <a:pt x="40" y="130"/>
                    </a:cubicBezTo>
                    <a:lnTo>
                      <a:pt x="40" y="110"/>
                    </a:lnTo>
                    <a:cubicBezTo>
                      <a:pt x="50" y="110"/>
                      <a:pt x="70" y="100"/>
                      <a:pt x="70" y="100"/>
                    </a:cubicBezTo>
                    <a:cubicBezTo>
                      <a:pt x="70" y="100"/>
                      <a:pt x="90" y="90"/>
                      <a:pt x="90" y="80"/>
                    </a:cubicBezTo>
                    <a:cubicBezTo>
                      <a:pt x="90" y="40"/>
                      <a:pt x="10" y="30"/>
                      <a:pt x="0" y="10"/>
                    </a:cubicBezTo>
                    <a:cubicBezTo>
                      <a:pt x="10" y="10"/>
                      <a:pt x="10" y="0"/>
                      <a:pt x="20" y="0"/>
                    </a:cubicBezTo>
                    <a:lnTo>
                      <a:pt x="90" y="0"/>
                    </a:lnTo>
                    <a:cubicBezTo>
                      <a:pt x="90" y="10"/>
                      <a:pt x="100" y="10"/>
                      <a:pt x="90" y="30"/>
                    </a:cubicBezTo>
                    <a:lnTo>
                      <a:pt x="110" y="30"/>
                    </a:lnTo>
                    <a:cubicBezTo>
                      <a:pt x="110" y="40"/>
                      <a:pt x="120" y="60"/>
                      <a:pt x="120" y="60"/>
                    </a:cubicBezTo>
                    <a:lnTo>
                      <a:pt x="150" y="90"/>
                    </a:lnTo>
                    <a:cubicBezTo>
                      <a:pt x="160" y="100"/>
                      <a:pt x="160" y="110"/>
                      <a:pt x="150" y="13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9" name="Google Shape;3019;p38"/>
              <p:cNvSpPr/>
              <p:nvPr/>
            </p:nvSpPr>
            <p:spPr>
              <a:xfrm>
                <a:off x="5626750" y="3095052"/>
                <a:ext cx="12074" cy="12996"/>
              </a:xfrm>
              <a:custGeom>
                <a:avLst/>
                <a:gdLst/>
                <a:ahLst/>
                <a:cxnLst/>
                <a:rect l="l" t="t" r="r" b="b"/>
                <a:pathLst>
                  <a:path w="131" h="141" extrusionOk="0">
                    <a:moveTo>
                      <a:pt x="21" y="1"/>
                    </a:moveTo>
                    <a:cubicBezTo>
                      <a:pt x="31" y="11"/>
                      <a:pt x="110" y="11"/>
                      <a:pt x="120" y="41"/>
                    </a:cubicBezTo>
                    <a:cubicBezTo>
                      <a:pt x="130" y="91"/>
                      <a:pt x="71" y="130"/>
                      <a:pt x="51" y="140"/>
                    </a:cubicBezTo>
                    <a:cubicBezTo>
                      <a:pt x="31" y="91"/>
                      <a:pt x="11" y="41"/>
                      <a:pt x="11" y="11"/>
                    </a:cubicBezTo>
                    <a:cubicBezTo>
                      <a:pt x="1" y="11"/>
                      <a:pt x="11" y="1"/>
                      <a:pt x="21" y="1"/>
                    </a:cubicBezTo>
                    <a:lnTo>
                      <a:pt x="31" y="1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0" name="Google Shape;3020;p38"/>
              <p:cNvSpPr/>
              <p:nvPr/>
            </p:nvSpPr>
            <p:spPr>
              <a:xfrm>
                <a:off x="5636889" y="3099661"/>
                <a:ext cx="8387" cy="16683"/>
              </a:xfrm>
              <a:custGeom>
                <a:avLst/>
                <a:gdLst/>
                <a:ahLst/>
                <a:cxnLst/>
                <a:rect l="l" t="t" r="r" b="b"/>
                <a:pathLst>
                  <a:path w="91" h="181" extrusionOk="0">
                    <a:moveTo>
                      <a:pt x="70" y="41"/>
                    </a:moveTo>
                    <a:cubicBezTo>
                      <a:pt x="90" y="80"/>
                      <a:pt x="60" y="100"/>
                      <a:pt x="60" y="130"/>
                    </a:cubicBezTo>
                    <a:cubicBezTo>
                      <a:pt x="60" y="150"/>
                      <a:pt x="70" y="140"/>
                      <a:pt x="90" y="160"/>
                    </a:cubicBezTo>
                    <a:lnTo>
                      <a:pt x="70" y="180"/>
                    </a:lnTo>
                    <a:cubicBezTo>
                      <a:pt x="60" y="180"/>
                      <a:pt x="0" y="140"/>
                      <a:pt x="0" y="110"/>
                    </a:cubicBezTo>
                    <a:cubicBezTo>
                      <a:pt x="0" y="100"/>
                      <a:pt x="10" y="100"/>
                      <a:pt x="20" y="90"/>
                    </a:cubicBezTo>
                    <a:cubicBezTo>
                      <a:pt x="20" y="80"/>
                      <a:pt x="20" y="11"/>
                      <a:pt x="40" y="1"/>
                    </a:cubicBezTo>
                    <a:cubicBezTo>
                      <a:pt x="50" y="1"/>
                      <a:pt x="70" y="31"/>
                      <a:pt x="70" y="4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1" name="Google Shape;3021;p38"/>
              <p:cNvSpPr/>
              <p:nvPr/>
            </p:nvSpPr>
            <p:spPr>
              <a:xfrm>
                <a:off x="5645185" y="3099661"/>
                <a:ext cx="2857" cy="10231"/>
              </a:xfrm>
              <a:custGeom>
                <a:avLst/>
                <a:gdLst/>
                <a:ahLst/>
                <a:cxnLst/>
                <a:rect l="l" t="t" r="r" b="b"/>
                <a:pathLst>
                  <a:path w="31" h="111" extrusionOk="0">
                    <a:moveTo>
                      <a:pt x="20" y="1"/>
                    </a:moveTo>
                    <a:cubicBezTo>
                      <a:pt x="30" y="51"/>
                      <a:pt x="0" y="61"/>
                      <a:pt x="10" y="110"/>
                    </a:cubicBezTo>
                    <a:lnTo>
                      <a:pt x="0" y="110"/>
                    </a:lnTo>
                    <a:cubicBezTo>
                      <a:pt x="0" y="80"/>
                      <a:pt x="10" y="51"/>
                      <a:pt x="0" y="1"/>
                    </a:cubicBezTo>
                    <a:cubicBezTo>
                      <a:pt x="0" y="11"/>
                      <a:pt x="10" y="1"/>
                      <a:pt x="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2" name="Google Shape;3022;p38"/>
              <p:cNvSpPr/>
              <p:nvPr/>
            </p:nvSpPr>
            <p:spPr>
              <a:xfrm>
                <a:off x="5647028" y="3105191"/>
                <a:ext cx="4608" cy="6544"/>
              </a:xfrm>
              <a:custGeom>
                <a:avLst/>
                <a:gdLst/>
                <a:ahLst/>
                <a:cxnLst/>
                <a:rect l="l" t="t" r="r" b="b"/>
                <a:pathLst>
                  <a:path w="50" h="71" extrusionOk="0">
                    <a:moveTo>
                      <a:pt x="50" y="1"/>
                    </a:moveTo>
                    <a:cubicBezTo>
                      <a:pt x="50" y="30"/>
                      <a:pt x="40" y="70"/>
                      <a:pt x="10" y="70"/>
                    </a:cubicBezTo>
                    <a:cubicBezTo>
                      <a:pt x="10" y="70"/>
                      <a:pt x="0" y="70"/>
                      <a:pt x="0" y="50"/>
                    </a:cubicBezTo>
                    <a:cubicBezTo>
                      <a:pt x="0" y="40"/>
                      <a:pt x="10" y="30"/>
                      <a:pt x="10" y="1"/>
                    </a:cubicBezTo>
                    <a:cubicBezTo>
                      <a:pt x="30" y="20"/>
                      <a:pt x="50" y="20"/>
                      <a:pt x="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3" name="Google Shape;3023;p38"/>
              <p:cNvSpPr/>
              <p:nvPr/>
            </p:nvSpPr>
            <p:spPr>
              <a:xfrm>
                <a:off x="5635967" y="3088692"/>
                <a:ext cx="7466" cy="6452"/>
              </a:xfrm>
              <a:custGeom>
                <a:avLst/>
                <a:gdLst/>
                <a:ahLst/>
                <a:cxnLst/>
                <a:rect l="l" t="t" r="r" b="b"/>
                <a:pathLst>
                  <a:path w="81" h="70" extrusionOk="0">
                    <a:moveTo>
                      <a:pt x="1" y="30"/>
                    </a:moveTo>
                    <a:lnTo>
                      <a:pt x="1" y="0"/>
                    </a:lnTo>
                    <a:lnTo>
                      <a:pt x="20" y="0"/>
                    </a:lnTo>
                    <a:cubicBezTo>
                      <a:pt x="30" y="20"/>
                      <a:pt x="70" y="20"/>
                      <a:pt x="80" y="60"/>
                    </a:cubicBezTo>
                    <a:cubicBezTo>
                      <a:pt x="80" y="70"/>
                      <a:pt x="50" y="50"/>
                      <a:pt x="50" y="30"/>
                    </a:cubicBezTo>
                    <a:cubicBezTo>
                      <a:pt x="20" y="20"/>
                      <a:pt x="10" y="30"/>
                      <a:pt x="1" y="3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4" name="Google Shape;3024;p38"/>
              <p:cNvSpPr/>
              <p:nvPr/>
            </p:nvSpPr>
            <p:spPr>
              <a:xfrm>
                <a:off x="5610252" y="3085006"/>
                <a:ext cx="11982" cy="8295"/>
              </a:xfrm>
              <a:custGeom>
                <a:avLst/>
                <a:gdLst/>
                <a:ahLst/>
                <a:cxnLst/>
                <a:rect l="l" t="t" r="r" b="b"/>
                <a:pathLst>
                  <a:path w="130" h="90" extrusionOk="0">
                    <a:moveTo>
                      <a:pt x="110" y="90"/>
                    </a:moveTo>
                    <a:cubicBezTo>
                      <a:pt x="100" y="90"/>
                      <a:pt x="0" y="0"/>
                      <a:pt x="0" y="0"/>
                    </a:cubicBezTo>
                    <a:lnTo>
                      <a:pt x="30" y="0"/>
                    </a:lnTo>
                    <a:cubicBezTo>
                      <a:pt x="80" y="10"/>
                      <a:pt x="100" y="0"/>
                      <a:pt x="110" y="40"/>
                    </a:cubicBezTo>
                    <a:cubicBezTo>
                      <a:pt x="130" y="50"/>
                      <a:pt x="110" y="70"/>
                      <a:pt x="110" y="9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5" name="Google Shape;3025;p38"/>
              <p:cNvSpPr/>
              <p:nvPr/>
            </p:nvSpPr>
            <p:spPr>
              <a:xfrm>
                <a:off x="5622234" y="3082240"/>
                <a:ext cx="1843" cy="1936"/>
              </a:xfrm>
              <a:custGeom>
                <a:avLst/>
                <a:gdLst/>
                <a:ahLst/>
                <a:cxnLst/>
                <a:rect l="l" t="t" r="r" b="b"/>
                <a:pathLst>
                  <a:path w="20" h="21" extrusionOk="0">
                    <a:moveTo>
                      <a:pt x="0" y="20"/>
                    </a:moveTo>
                    <a:cubicBezTo>
                      <a:pt x="0" y="20"/>
                      <a:pt x="10" y="20"/>
                      <a:pt x="20" y="0"/>
                    </a:cubicBezTo>
                    <a:cubicBezTo>
                      <a:pt x="10" y="20"/>
                      <a:pt x="0" y="20"/>
                      <a:pt x="0" y="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6" name="Google Shape;3026;p38"/>
              <p:cNvSpPr/>
              <p:nvPr/>
            </p:nvSpPr>
            <p:spPr>
              <a:xfrm>
                <a:off x="5585458" y="2979286"/>
                <a:ext cx="14747" cy="28573"/>
              </a:xfrm>
              <a:custGeom>
                <a:avLst/>
                <a:gdLst/>
                <a:ahLst/>
                <a:cxnLst/>
                <a:rect l="l" t="t" r="r" b="b"/>
                <a:pathLst>
                  <a:path w="160" h="310" extrusionOk="0">
                    <a:moveTo>
                      <a:pt x="80" y="300"/>
                    </a:moveTo>
                    <a:cubicBezTo>
                      <a:pt x="20" y="310"/>
                      <a:pt x="20" y="270"/>
                      <a:pt x="20" y="220"/>
                    </a:cubicBezTo>
                    <a:cubicBezTo>
                      <a:pt x="0" y="160"/>
                      <a:pt x="50" y="21"/>
                      <a:pt x="80" y="11"/>
                    </a:cubicBezTo>
                    <a:cubicBezTo>
                      <a:pt x="160" y="1"/>
                      <a:pt x="150" y="290"/>
                      <a:pt x="80" y="3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7" name="Google Shape;3027;p38"/>
              <p:cNvSpPr/>
              <p:nvPr/>
            </p:nvSpPr>
            <p:spPr>
              <a:xfrm>
                <a:off x="5498172" y="3042699"/>
                <a:ext cx="21199" cy="19356"/>
              </a:xfrm>
              <a:custGeom>
                <a:avLst/>
                <a:gdLst/>
                <a:ahLst/>
                <a:cxnLst/>
                <a:rect l="l" t="t" r="r" b="b"/>
                <a:pathLst>
                  <a:path w="230" h="210" extrusionOk="0">
                    <a:moveTo>
                      <a:pt x="10" y="110"/>
                    </a:moveTo>
                    <a:cubicBezTo>
                      <a:pt x="30" y="110"/>
                      <a:pt x="120" y="11"/>
                      <a:pt x="170" y="1"/>
                    </a:cubicBezTo>
                    <a:cubicBezTo>
                      <a:pt x="180" y="1"/>
                      <a:pt x="210" y="21"/>
                      <a:pt x="220" y="31"/>
                    </a:cubicBezTo>
                    <a:cubicBezTo>
                      <a:pt x="230" y="80"/>
                      <a:pt x="160" y="190"/>
                      <a:pt x="110" y="190"/>
                    </a:cubicBezTo>
                    <a:cubicBezTo>
                      <a:pt x="60" y="210"/>
                      <a:pt x="30" y="180"/>
                      <a:pt x="20" y="140"/>
                    </a:cubicBezTo>
                    <a:cubicBezTo>
                      <a:pt x="20" y="130"/>
                      <a:pt x="0" y="110"/>
                      <a:pt x="10" y="1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8" name="Google Shape;3028;p38"/>
              <p:cNvSpPr/>
              <p:nvPr/>
            </p:nvSpPr>
            <p:spPr>
              <a:xfrm>
                <a:off x="5409043" y="3022514"/>
                <a:ext cx="109406" cy="188395"/>
              </a:xfrm>
              <a:custGeom>
                <a:avLst/>
                <a:gdLst/>
                <a:ahLst/>
                <a:cxnLst/>
                <a:rect l="l" t="t" r="r" b="b"/>
                <a:pathLst>
                  <a:path w="1187" h="2044" extrusionOk="0">
                    <a:moveTo>
                      <a:pt x="240" y="1336"/>
                    </a:moveTo>
                    <a:cubicBezTo>
                      <a:pt x="250" y="1276"/>
                      <a:pt x="250" y="1246"/>
                      <a:pt x="280" y="1177"/>
                    </a:cubicBezTo>
                    <a:cubicBezTo>
                      <a:pt x="280" y="1167"/>
                      <a:pt x="299" y="1147"/>
                      <a:pt x="299" y="1137"/>
                    </a:cubicBezTo>
                    <a:cubicBezTo>
                      <a:pt x="299" y="1117"/>
                      <a:pt x="230" y="977"/>
                      <a:pt x="200" y="967"/>
                    </a:cubicBezTo>
                    <a:cubicBezTo>
                      <a:pt x="170" y="947"/>
                      <a:pt x="140" y="937"/>
                      <a:pt x="130" y="898"/>
                    </a:cubicBezTo>
                    <a:lnTo>
                      <a:pt x="130" y="878"/>
                    </a:lnTo>
                    <a:lnTo>
                      <a:pt x="130" y="878"/>
                    </a:lnTo>
                    <a:cubicBezTo>
                      <a:pt x="130" y="868"/>
                      <a:pt x="150" y="828"/>
                      <a:pt x="140" y="798"/>
                    </a:cubicBezTo>
                    <a:cubicBezTo>
                      <a:pt x="140" y="768"/>
                      <a:pt x="130" y="698"/>
                      <a:pt x="90" y="668"/>
                    </a:cubicBezTo>
                    <a:cubicBezTo>
                      <a:pt x="70" y="638"/>
                      <a:pt x="30" y="648"/>
                      <a:pt x="20" y="588"/>
                    </a:cubicBezTo>
                    <a:cubicBezTo>
                      <a:pt x="0" y="529"/>
                      <a:pt x="20" y="489"/>
                      <a:pt x="40" y="449"/>
                    </a:cubicBezTo>
                    <a:cubicBezTo>
                      <a:pt x="50" y="429"/>
                      <a:pt x="90" y="429"/>
                      <a:pt x="120" y="419"/>
                    </a:cubicBezTo>
                    <a:cubicBezTo>
                      <a:pt x="180" y="349"/>
                      <a:pt x="230" y="319"/>
                      <a:pt x="280" y="220"/>
                    </a:cubicBezTo>
                    <a:lnTo>
                      <a:pt x="289" y="220"/>
                    </a:lnTo>
                    <a:cubicBezTo>
                      <a:pt x="289" y="240"/>
                      <a:pt x="319" y="240"/>
                      <a:pt x="319" y="240"/>
                    </a:cubicBezTo>
                    <a:cubicBezTo>
                      <a:pt x="329" y="240"/>
                      <a:pt x="329" y="220"/>
                      <a:pt x="329" y="220"/>
                    </a:cubicBezTo>
                    <a:cubicBezTo>
                      <a:pt x="329" y="190"/>
                      <a:pt x="319" y="170"/>
                      <a:pt x="319" y="140"/>
                    </a:cubicBezTo>
                    <a:cubicBezTo>
                      <a:pt x="319" y="140"/>
                      <a:pt x="389" y="100"/>
                      <a:pt x="399" y="100"/>
                    </a:cubicBezTo>
                    <a:cubicBezTo>
                      <a:pt x="439" y="90"/>
                      <a:pt x="469" y="90"/>
                      <a:pt x="499" y="80"/>
                    </a:cubicBezTo>
                    <a:cubicBezTo>
                      <a:pt x="549" y="90"/>
                      <a:pt x="569" y="20"/>
                      <a:pt x="618" y="20"/>
                    </a:cubicBezTo>
                    <a:cubicBezTo>
                      <a:pt x="668" y="0"/>
                      <a:pt x="698" y="40"/>
                      <a:pt x="748" y="30"/>
                    </a:cubicBezTo>
                    <a:cubicBezTo>
                      <a:pt x="758" y="120"/>
                      <a:pt x="838" y="120"/>
                      <a:pt x="888" y="130"/>
                    </a:cubicBezTo>
                    <a:cubicBezTo>
                      <a:pt x="838" y="240"/>
                      <a:pt x="688" y="289"/>
                      <a:pt x="708" y="429"/>
                    </a:cubicBezTo>
                    <a:cubicBezTo>
                      <a:pt x="708" y="449"/>
                      <a:pt x="738" y="449"/>
                      <a:pt x="748" y="469"/>
                    </a:cubicBezTo>
                    <a:cubicBezTo>
                      <a:pt x="848" y="529"/>
                      <a:pt x="888" y="598"/>
                      <a:pt x="987" y="628"/>
                    </a:cubicBezTo>
                    <a:cubicBezTo>
                      <a:pt x="1077" y="668"/>
                      <a:pt x="1167" y="788"/>
                      <a:pt x="1177" y="888"/>
                    </a:cubicBezTo>
                    <a:cubicBezTo>
                      <a:pt x="1187" y="967"/>
                      <a:pt x="1167" y="997"/>
                      <a:pt x="1177" y="1047"/>
                    </a:cubicBezTo>
                    <a:cubicBezTo>
                      <a:pt x="1077" y="1097"/>
                      <a:pt x="1077" y="1137"/>
                      <a:pt x="997" y="1187"/>
                    </a:cubicBezTo>
                    <a:cubicBezTo>
                      <a:pt x="957" y="1216"/>
                      <a:pt x="987" y="1266"/>
                      <a:pt x="937" y="1276"/>
                    </a:cubicBezTo>
                    <a:cubicBezTo>
                      <a:pt x="927" y="1276"/>
                      <a:pt x="927" y="1266"/>
                      <a:pt x="927" y="1246"/>
                    </a:cubicBezTo>
                    <a:cubicBezTo>
                      <a:pt x="927" y="1276"/>
                      <a:pt x="937" y="1276"/>
                      <a:pt x="937" y="1286"/>
                    </a:cubicBezTo>
                    <a:cubicBezTo>
                      <a:pt x="937" y="1316"/>
                      <a:pt x="888" y="1376"/>
                      <a:pt x="878" y="1376"/>
                    </a:cubicBezTo>
                    <a:cubicBezTo>
                      <a:pt x="858" y="1376"/>
                      <a:pt x="838" y="1336"/>
                      <a:pt x="838" y="1316"/>
                    </a:cubicBezTo>
                    <a:cubicBezTo>
                      <a:pt x="838" y="1286"/>
                      <a:pt x="828" y="1276"/>
                      <a:pt x="838" y="1266"/>
                    </a:cubicBezTo>
                    <a:cubicBezTo>
                      <a:pt x="828" y="1266"/>
                      <a:pt x="808" y="1236"/>
                      <a:pt x="798" y="1226"/>
                    </a:cubicBezTo>
                    <a:cubicBezTo>
                      <a:pt x="748" y="1236"/>
                      <a:pt x="688" y="1226"/>
                      <a:pt x="678" y="1187"/>
                    </a:cubicBezTo>
                    <a:cubicBezTo>
                      <a:pt x="598" y="1197"/>
                      <a:pt x="628" y="1147"/>
                      <a:pt x="589" y="1117"/>
                    </a:cubicBezTo>
                    <a:cubicBezTo>
                      <a:pt x="529" y="1077"/>
                      <a:pt x="479" y="1087"/>
                      <a:pt x="429" y="1077"/>
                    </a:cubicBezTo>
                    <a:cubicBezTo>
                      <a:pt x="419" y="1077"/>
                      <a:pt x="399" y="1037"/>
                      <a:pt x="399" y="1037"/>
                    </a:cubicBezTo>
                    <a:cubicBezTo>
                      <a:pt x="389" y="1017"/>
                      <a:pt x="349" y="1017"/>
                      <a:pt x="309" y="1017"/>
                    </a:cubicBezTo>
                    <a:cubicBezTo>
                      <a:pt x="280" y="1017"/>
                      <a:pt x="299" y="1037"/>
                      <a:pt x="299" y="1047"/>
                    </a:cubicBezTo>
                    <a:cubicBezTo>
                      <a:pt x="309" y="1077"/>
                      <a:pt x="329" y="1087"/>
                      <a:pt x="339" y="1117"/>
                    </a:cubicBezTo>
                    <a:cubicBezTo>
                      <a:pt x="349" y="1197"/>
                      <a:pt x="260" y="1246"/>
                      <a:pt x="280" y="1336"/>
                    </a:cubicBezTo>
                    <a:cubicBezTo>
                      <a:pt x="289" y="1436"/>
                      <a:pt x="389" y="1376"/>
                      <a:pt x="409" y="1466"/>
                    </a:cubicBezTo>
                    <a:lnTo>
                      <a:pt x="409" y="1466"/>
                    </a:lnTo>
                    <a:cubicBezTo>
                      <a:pt x="429" y="1476"/>
                      <a:pt x="439" y="1535"/>
                      <a:pt x="459" y="1545"/>
                    </a:cubicBezTo>
                    <a:cubicBezTo>
                      <a:pt x="579" y="1615"/>
                      <a:pt x="778" y="1595"/>
                      <a:pt x="798" y="1765"/>
                    </a:cubicBezTo>
                    <a:cubicBezTo>
                      <a:pt x="808" y="1785"/>
                      <a:pt x="788" y="1795"/>
                      <a:pt x="798" y="1825"/>
                    </a:cubicBezTo>
                    <a:cubicBezTo>
                      <a:pt x="808" y="1874"/>
                      <a:pt x="858" y="1884"/>
                      <a:pt x="878" y="1924"/>
                    </a:cubicBezTo>
                    <a:cubicBezTo>
                      <a:pt x="898" y="1964"/>
                      <a:pt x="898" y="1974"/>
                      <a:pt x="927" y="2014"/>
                    </a:cubicBezTo>
                    <a:cubicBezTo>
                      <a:pt x="898" y="2024"/>
                      <a:pt x="898" y="2024"/>
                      <a:pt x="888" y="2024"/>
                    </a:cubicBezTo>
                    <a:cubicBezTo>
                      <a:pt x="878" y="2024"/>
                      <a:pt x="878" y="2034"/>
                      <a:pt x="858" y="2034"/>
                    </a:cubicBezTo>
                    <a:cubicBezTo>
                      <a:pt x="828" y="2044"/>
                      <a:pt x="828" y="2024"/>
                      <a:pt x="798" y="2024"/>
                    </a:cubicBezTo>
                    <a:cubicBezTo>
                      <a:pt x="688" y="2014"/>
                      <a:pt x="579" y="1934"/>
                      <a:pt x="529" y="1835"/>
                    </a:cubicBezTo>
                    <a:cubicBezTo>
                      <a:pt x="479" y="1745"/>
                      <a:pt x="459" y="1685"/>
                      <a:pt x="399" y="1625"/>
                    </a:cubicBezTo>
                    <a:cubicBezTo>
                      <a:pt x="379" y="1585"/>
                      <a:pt x="339" y="1476"/>
                      <a:pt x="280" y="1486"/>
                    </a:cubicBezTo>
                    <a:cubicBezTo>
                      <a:pt x="240" y="1496"/>
                      <a:pt x="260" y="1516"/>
                      <a:pt x="230" y="1496"/>
                    </a:cubicBezTo>
                    <a:lnTo>
                      <a:pt x="230" y="1476"/>
                    </a:lnTo>
                    <a:lnTo>
                      <a:pt x="230" y="1346"/>
                    </a:lnTo>
                    <a:lnTo>
                      <a:pt x="240" y="1336"/>
                    </a:lnTo>
                    <a:cubicBezTo>
                      <a:pt x="230" y="1346"/>
                      <a:pt x="230" y="1346"/>
                      <a:pt x="240" y="13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9" name="Google Shape;3029;p38"/>
              <p:cNvSpPr/>
              <p:nvPr/>
            </p:nvSpPr>
            <p:spPr>
              <a:xfrm>
                <a:off x="5507297" y="3229253"/>
                <a:ext cx="15761" cy="11982"/>
              </a:xfrm>
              <a:custGeom>
                <a:avLst/>
                <a:gdLst/>
                <a:ahLst/>
                <a:cxnLst/>
                <a:rect l="l" t="t" r="r" b="b"/>
                <a:pathLst>
                  <a:path w="171" h="130" extrusionOk="0">
                    <a:moveTo>
                      <a:pt x="111" y="120"/>
                    </a:moveTo>
                    <a:cubicBezTo>
                      <a:pt x="101" y="120"/>
                      <a:pt x="71" y="90"/>
                      <a:pt x="71" y="80"/>
                    </a:cubicBezTo>
                    <a:cubicBezTo>
                      <a:pt x="61" y="50"/>
                      <a:pt x="11" y="80"/>
                      <a:pt x="1" y="50"/>
                    </a:cubicBezTo>
                    <a:cubicBezTo>
                      <a:pt x="1" y="40"/>
                      <a:pt x="31" y="0"/>
                      <a:pt x="61" y="0"/>
                    </a:cubicBezTo>
                    <a:cubicBezTo>
                      <a:pt x="81" y="40"/>
                      <a:pt x="121" y="100"/>
                      <a:pt x="160" y="90"/>
                    </a:cubicBezTo>
                    <a:cubicBezTo>
                      <a:pt x="160" y="100"/>
                      <a:pt x="160" y="120"/>
                      <a:pt x="170" y="120"/>
                    </a:cubicBezTo>
                    <a:lnTo>
                      <a:pt x="151" y="120"/>
                    </a:lnTo>
                    <a:cubicBezTo>
                      <a:pt x="131" y="130"/>
                      <a:pt x="111" y="120"/>
                      <a:pt x="111" y="1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0" name="Google Shape;3030;p38"/>
              <p:cNvSpPr/>
              <p:nvPr/>
            </p:nvSpPr>
            <p:spPr>
              <a:xfrm>
                <a:off x="5530340" y="3235612"/>
                <a:ext cx="6452" cy="5622"/>
              </a:xfrm>
              <a:custGeom>
                <a:avLst/>
                <a:gdLst/>
                <a:ahLst/>
                <a:cxnLst/>
                <a:rect l="l" t="t" r="r" b="b"/>
                <a:pathLst>
                  <a:path w="70" h="61" extrusionOk="0">
                    <a:moveTo>
                      <a:pt x="0" y="11"/>
                    </a:moveTo>
                    <a:cubicBezTo>
                      <a:pt x="10" y="11"/>
                      <a:pt x="20" y="11"/>
                      <a:pt x="30" y="1"/>
                    </a:cubicBezTo>
                    <a:cubicBezTo>
                      <a:pt x="40" y="1"/>
                      <a:pt x="60" y="11"/>
                      <a:pt x="70" y="11"/>
                    </a:cubicBezTo>
                    <a:cubicBezTo>
                      <a:pt x="70" y="31"/>
                      <a:pt x="60" y="51"/>
                      <a:pt x="30" y="61"/>
                    </a:cubicBezTo>
                    <a:cubicBezTo>
                      <a:pt x="10" y="61"/>
                      <a:pt x="0" y="51"/>
                      <a:pt x="0" y="2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1" name="Google Shape;3031;p38"/>
              <p:cNvSpPr/>
              <p:nvPr/>
            </p:nvSpPr>
            <p:spPr>
              <a:xfrm>
                <a:off x="5449414" y="3237456"/>
                <a:ext cx="7466" cy="6544"/>
              </a:xfrm>
              <a:custGeom>
                <a:avLst/>
                <a:gdLst/>
                <a:ahLst/>
                <a:cxnLst/>
                <a:rect l="l" t="t" r="r" b="b"/>
                <a:pathLst>
                  <a:path w="81" h="71" extrusionOk="0">
                    <a:moveTo>
                      <a:pt x="11" y="1"/>
                    </a:moveTo>
                    <a:cubicBezTo>
                      <a:pt x="51" y="31"/>
                      <a:pt x="81" y="41"/>
                      <a:pt x="81" y="71"/>
                    </a:cubicBezTo>
                    <a:cubicBezTo>
                      <a:pt x="61" y="71"/>
                      <a:pt x="1" y="41"/>
                      <a:pt x="1" y="11"/>
                    </a:cubicBezTo>
                    <a:lnTo>
                      <a:pt x="1" y="1"/>
                    </a:lnTo>
                    <a:lnTo>
                      <a:pt x="11" y="1"/>
                    </a:lnTo>
                    <a:cubicBezTo>
                      <a:pt x="31" y="1"/>
                      <a:pt x="31" y="11"/>
                      <a:pt x="31" y="11"/>
                    </a:cubicBezTo>
                    <a:cubicBezTo>
                      <a:pt x="31" y="11"/>
                      <a:pt x="31" y="1"/>
                      <a:pt x="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2" name="Google Shape;3032;p38"/>
              <p:cNvSpPr/>
              <p:nvPr/>
            </p:nvSpPr>
            <p:spPr>
              <a:xfrm>
                <a:off x="5435680" y="3221879"/>
                <a:ext cx="9309" cy="5622"/>
              </a:xfrm>
              <a:custGeom>
                <a:avLst/>
                <a:gdLst/>
                <a:ahLst/>
                <a:cxnLst/>
                <a:rect l="l" t="t" r="r" b="b"/>
                <a:pathLst>
                  <a:path w="101" h="61" extrusionOk="0">
                    <a:moveTo>
                      <a:pt x="10" y="0"/>
                    </a:moveTo>
                    <a:cubicBezTo>
                      <a:pt x="30" y="10"/>
                      <a:pt x="100" y="60"/>
                      <a:pt x="60" y="60"/>
                    </a:cubicBezTo>
                    <a:cubicBezTo>
                      <a:pt x="50" y="60"/>
                      <a:pt x="0" y="20"/>
                      <a:pt x="0" y="0"/>
                    </a:cubicBezTo>
                    <a:lnTo>
                      <a:pt x="0" y="0"/>
                    </a:lnTo>
                    <a:cubicBezTo>
                      <a:pt x="0" y="10"/>
                      <a:pt x="10" y="10"/>
                      <a:pt x="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3" name="Google Shape;3033;p38"/>
              <p:cNvSpPr/>
              <p:nvPr/>
            </p:nvSpPr>
            <p:spPr>
              <a:xfrm>
                <a:off x="5642419" y="2888406"/>
                <a:ext cx="19356" cy="23964"/>
              </a:xfrm>
              <a:custGeom>
                <a:avLst/>
                <a:gdLst/>
                <a:ahLst/>
                <a:cxnLst/>
                <a:rect l="l" t="t" r="r" b="b"/>
                <a:pathLst>
                  <a:path w="210" h="260" extrusionOk="0">
                    <a:moveTo>
                      <a:pt x="100" y="160"/>
                    </a:moveTo>
                    <a:cubicBezTo>
                      <a:pt x="110" y="150"/>
                      <a:pt x="100" y="140"/>
                      <a:pt x="110" y="110"/>
                    </a:cubicBezTo>
                    <a:cubicBezTo>
                      <a:pt x="100" y="110"/>
                      <a:pt x="90" y="90"/>
                      <a:pt x="80" y="80"/>
                    </a:cubicBezTo>
                    <a:lnTo>
                      <a:pt x="80" y="100"/>
                    </a:lnTo>
                    <a:cubicBezTo>
                      <a:pt x="60" y="100"/>
                      <a:pt x="50" y="110"/>
                      <a:pt x="40" y="130"/>
                    </a:cubicBezTo>
                    <a:cubicBezTo>
                      <a:pt x="30" y="130"/>
                      <a:pt x="0" y="110"/>
                      <a:pt x="0" y="100"/>
                    </a:cubicBezTo>
                    <a:cubicBezTo>
                      <a:pt x="0" y="90"/>
                      <a:pt x="60" y="0"/>
                      <a:pt x="80" y="0"/>
                    </a:cubicBezTo>
                    <a:cubicBezTo>
                      <a:pt x="100" y="0"/>
                      <a:pt x="130" y="10"/>
                      <a:pt x="160" y="10"/>
                    </a:cubicBezTo>
                    <a:lnTo>
                      <a:pt x="160" y="40"/>
                    </a:lnTo>
                    <a:cubicBezTo>
                      <a:pt x="180" y="50"/>
                      <a:pt x="200" y="50"/>
                      <a:pt x="210" y="60"/>
                    </a:cubicBezTo>
                    <a:lnTo>
                      <a:pt x="210" y="90"/>
                    </a:lnTo>
                    <a:cubicBezTo>
                      <a:pt x="200" y="90"/>
                      <a:pt x="200" y="100"/>
                      <a:pt x="180" y="100"/>
                    </a:cubicBezTo>
                    <a:cubicBezTo>
                      <a:pt x="190" y="160"/>
                      <a:pt x="190" y="259"/>
                      <a:pt x="140" y="259"/>
                    </a:cubicBezTo>
                    <a:cubicBezTo>
                      <a:pt x="130" y="259"/>
                      <a:pt x="130" y="249"/>
                      <a:pt x="130" y="239"/>
                    </a:cubicBezTo>
                    <a:cubicBezTo>
                      <a:pt x="130" y="249"/>
                      <a:pt x="140" y="249"/>
                      <a:pt x="140" y="249"/>
                    </a:cubicBezTo>
                    <a:cubicBezTo>
                      <a:pt x="110" y="249"/>
                      <a:pt x="90" y="219"/>
                      <a:pt x="80" y="209"/>
                    </a:cubicBezTo>
                    <a:cubicBezTo>
                      <a:pt x="90" y="209"/>
                      <a:pt x="100" y="160"/>
                      <a:pt x="100" y="16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4" name="Google Shape;3034;p38"/>
              <p:cNvSpPr/>
              <p:nvPr/>
            </p:nvSpPr>
            <p:spPr>
              <a:xfrm>
                <a:off x="5662605" y="2875502"/>
                <a:ext cx="20277" cy="18434"/>
              </a:xfrm>
              <a:custGeom>
                <a:avLst/>
                <a:gdLst/>
                <a:ahLst/>
                <a:cxnLst/>
                <a:rect l="l" t="t" r="r" b="b"/>
                <a:pathLst>
                  <a:path w="220" h="200" extrusionOk="0">
                    <a:moveTo>
                      <a:pt x="180" y="130"/>
                    </a:moveTo>
                    <a:cubicBezTo>
                      <a:pt x="160" y="130"/>
                      <a:pt x="130" y="120"/>
                      <a:pt x="130" y="120"/>
                    </a:cubicBezTo>
                    <a:cubicBezTo>
                      <a:pt x="120" y="150"/>
                      <a:pt x="120" y="200"/>
                      <a:pt x="80" y="200"/>
                    </a:cubicBezTo>
                    <a:cubicBezTo>
                      <a:pt x="50" y="200"/>
                      <a:pt x="40" y="180"/>
                      <a:pt x="40" y="170"/>
                    </a:cubicBezTo>
                    <a:cubicBezTo>
                      <a:pt x="21" y="150"/>
                      <a:pt x="1" y="150"/>
                      <a:pt x="1" y="140"/>
                    </a:cubicBezTo>
                    <a:cubicBezTo>
                      <a:pt x="1" y="140"/>
                      <a:pt x="60" y="90"/>
                      <a:pt x="60" y="80"/>
                    </a:cubicBezTo>
                    <a:cubicBezTo>
                      <a:pt x="110" y="80"/>
                      <a:pt x="110" y="30"/>
                      <a:pt x="140" y="20"/>
                    </a:cubicBezTo>
                    <a:cubicBezTo>
                      <a:pt x="220" y="0"/>
                      <a:pt x="220" y="130"/>
                      <a:pt x="180" y="13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5" name="Google Shape;3035;p38"/>
              <p:cNvSpPr/>
              <p:nvPr/>
            </p:nvSpPr>
            <p:spPr>
              <a:xfrm>
                <a:off x="5652466" y="2802042"/>
                <a:ext cx="77331" cy="83690"/>
              </a:xfrm>
              <a:custGeom>
                <a:avLst/>
                <a:gdLst/>
                <a:ahLst/>
                <a:cxnLst/>
                <a:rect l="l" t="t" r="r" b="b"/>
                <a:pathLst>
                  <a:path w="839" h="908" extrusionOk="0">
                    <a:moveTo>
                      <a:pt x="380" y="867"/>
                    </a:moveTo>
                    <a:cubicBezTo>
                      <a:pt x="370" y="867"/>
                      <a:pt x="380" y="847"/>
                      <a:pt x="370" y="837"/>
                    </a:cubicBezTo>
                    <a:lnTo>
                      <a:pt x="370" y="788"/>
                    </a:lnTo>
                    <a:cubicBezTo>
                      <a:pt x="330" y="788"/>
                      <a:pt x="300" y="778"/>
                      <a:pt x="270" y="778"/>
                    </a:cubicBezTo>
                    <a:cubicBezTo>
                      <a:pt x="250" y="778"/>
                      <a:pt x="250" y="797"/>
                      <a:pt x="250" y="797"/>
                    </a:cubicBezTo>
                    <a:cubicBezTo>
                      <a:pt x="240" y="807"/>
                      <a:pt x="200" y="807"/>
                      <a:pt x="190" y="827"/>
                    </a:cubicBezTo>
                    <a:cubicBezTo>
                      <a:pt x="150" y="847"/>
                      <a:pt x="121" y="887"/>
                      <a:pt x="51" y="897"/>
                    </a:cubicBezTo>
                    <a:cubicBezTo>
                      <a:pt x="31" y="897"/>
                      <a:pt x="21" y="907"/>
                      <a:pt x="1" y="897"/>
                    </a:cubicBezTo>
                    <a:cubicBezTo>
                      <a:pt x="1" y="887"/>
                      <a:pt x="31" y="877"/>
                      <a:pt x="41" y="877"/>
                    </a:cubicBezTo>
                    <a:cubicBezTo>
                      <a:pt x="91" y="827"/>
                      <a:pt x="91" y="738"/>
                      <a:pt x="180" y="728"/>
                    </a:cubicBezTo>
                    <a:cubicBezTo>
                      <a:pt x="270" y="698"/>
                      <a:pt x="290" y="698"/>
                      <a:pt x="370" y="688"/>
                    </a:cubicBezTo>
                    <a:cubicBezTo>
                      <a:pt x="420" y="678"/>
                      <a:pt x="400" y="578"/>
                      <a:pt x="440" y="578"/>
                    </a:cubicBezTo>
                    <a:cubicBezTo>
                      <a:pt x="440" y="578"/>
                      <a:pt x="450" y="488"/>
                      <a:pt x="469" y="488"/>
                    </a:cubicBezTo>
                    <a:cubicBezTo>
                      <a:pt x="469" y="498"/>
                      <a:pt x="450" y="508"/>
                      <a:pt x="469" y="528"/>
                    </a:cubicBezTo>
                    <a:cubicBezTo>
                      <a:pt x="469" y="538"/>
                      <a:pt x="479" y="538"/>
                      <a:pt x="479" y="538"/>
                    </a:cubicBezTo>
                    <a:cubicBezTo>
                      <a:pt x="529" y="528"/>
                      <a:pt x="519" y="498"/>
                      <a:pt x="549" y="478"/>
                    </a:cubicBezTo>
                    <a:cubicBezTo>
                      <a:pt x="599" y="439"/>
                      <a:pt x="679" y="289"/>
                      <a:pt x="649" y="189"/>
                    </a:cubicBezTo>
                    <a:cubicBezTo>
                      <a:pt x="639" y="160"/>
                      <a:pt x="629" y="160"/>
                      <a:pt x="629" y="150"/>
                    </a:cubicBezTo>
                    <a:cubicBezTo>
                      <a:pt x="609" y="110"/>
                      <a:pt x="629" y="30"/>
                      <a:pt x="659" y="30"/>
                    </a:cubicBezTo>
                    <a:cubicBezTo>
                      <a:pt x="659" y="30"/>
                      <a:pt x="679" y="60"/>
                      <a:pt x="709" y="30"/>
                    </a:cubicBezTo>
                    <a:lnTo>
                      <a:pt x="699" y="30"/>
                    </a:lnTo>
                    <a:cubicBezTo>
                      <a:pt x="699" y="30"/>
                      <a:pt x="679" y="0"/>
                      <a:pt x="689" y="0"/>
                    </a:cubicBezTo>
                    <a:cubicBezTo>
                      <a:pt x="719" y="0"/>
                      <a:pt x="729" y="0"/>
                      <a:pt x="729" y="10"/>
                    </a:cubicBezTo>
                    <a:cubicBezTo>
                      <a:pt x="739" y="40"/>
                      <a:pt x="739" y="50"/>
                      <a:pt x="749" y="80"/>
                    </a:cubicBezTo>
                    <a:cubicBezTo>
                      <a:pt x="768" y="130"/>
                      <a:pt x="818" y="140"/>
                      <a:pt x="828" y="179"/>
                    </a:cubicBezTo>
                    <a:cubicBezTo>
                      <a:pt x="838" y="229"/>
                      <a:pt x="788" y="239"/>
                      <a:pt x="818" y="289"/>
                    </a:cubicBezTo>
                    <a:lnTo>
                      <a:pt x="818" y="299"/>
                    </a:lnTo>
                    <a:cubicBezTo>
                      <a:pt x="798" y="309"/>
                      <a:pt x="798" y="309"/>
                      <a:pt x="788" y="309"/>
                    </a:cubicBezTo>
                    <a:cubicBezTo>
                      <a:pt x="768" y="329"/>
                      <a:pt x="798" y="429"/>
                      <a:pt x="798" y="459"/>
                    </a:cubicBezTo>
                    <a:cubicBezTo>
                      <a:pt x="808" y="488"/>
                      <a:pt x="788" y="508"/>
                      <a:pt x="798" y="548"/>
                    </a:cubicBezTo>
                    <a:cubicBezTo>
                      <a:pt x="808" y="578"/>
                      <a:pt x="808" y="588"/>
                      <a:pt x="828" y="608"/>
                    </a:cubicBezTo>
                    <a:cubicBezTo>
                      <a:pt x="788" y="638"/>
                      <a:pt x="798" y="678"/>
                      <a:pt x="778" y="688"/>
                    </a:cubicBezTo>
                    <a:cubicBezTo>
                      <a:pt x="768" y="658"/>
                      <a:pt x="768" y="658"/>
                      <a:pt x="768" y="638"/>
                    </a:cubicBezTo>
                    <a:cubicBezTo>
                      <a:pt x="739" y="678"/>
                      <a:pt x="699" y="688"/>
                      <a:pt x="709" y="728"/>
                    </a:cubicBezTo>
                    <a:lnTo>
                      <a:pt x="689" y="708"/>
                    </a:lnTo>
                    <a:cubicBezTo>
                      <a:pt x="679" y="708"/>
                      <a:pt x="659" y="708"/>
                      <a:pt x="649" y="728"/>
                    </a:cubicBezTo>
                    <a:cubicBezTo>
                      <a:pt x="649" y="748"/>
                      <a:pt x="629" y="778"/>
                      <a:pt x="609" y="778"/>
                    </a:cubicBezTo>
                    <a:cubicBezTo>
                      <a:pt x="549" y="788"/>
                      <a:pt x="539" y="738"/>
                      <a:pt x="499" y="738"/>
                    </a:cubicBezTo>
                    <a:cubicBezTo>
                      <a:pt x="489" y="738"/>
                      <a:pt x="489" y="748"/>
                      <a:pt x="489" y="758"/>
                    </a:cubicBezTo>
                    <a:cubicBezTo>
                      <a:pt x="489" y="778"/>
                      <a:pt x="529" y="807"/>
                      <a:pt x="539" y="797"/>
                    </a:cubicBezTo>
                    <a:cubicBezTo>
                      <a:pt x="539" y="807"/>
                      <a:pt x="529" y="807"/>
                      <a:pt x="499" y="807"/>
                    </a:cubicBezTo>
                    <a:cubicBezTo>
                      <a:pt x="479" y="807"/>
                      <a:pt x="450" y="877"/>
                      <a:pt x="450" y="907"/>
                    </a:cubicBezTo>
                    <a:cubicBezTo>
                      <a:pt x="390" y="887"/>
                      <a:pt x="390" y="867"/>
                      <a:pt x="380" y="8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6" name="Google Shape;3036;p38"/>
              <p:cNvSpPr/>
              <p:nvPr/>
            </p:nvSpPr>
            <p:spPr>
              <a:xfrm>
                <a:off x="5701224" y="2757892"/>
                <a:ext cx="42306" cy="41476"/>
              </a:xfrm>
              <a:custGeom>
                <a:avLst/>
                <a:gdLst/>
                <a:ahLst/>
                <a:cxnLst/>
                <a:rect l="l" t="t" r="r" b="b"/>
                <a:pathLst>
                  <a:path w="459" h="450" extrusionOk="0">
                    <a:moveTo>
                      <a:pt x="40" y="260"/>
                    </a:moveTo>
                    <a:cubicBezTo>
                      <a:pt x="50" y="260"/>
                      <a:pt x="60" y="260"/>
                      <a:pt x="70" y="250"/>
                    </a:cubicBezTo>
                    <a:cubicBezTo>
                      <a:pt x="120" y="230"/>
                      <a:pt x="110" y="110"/>
                      <a:pt x="100" y="70"/>
                    </a:cubicBezTo>
                    <a:cubicBezTo>
                      <a:pt x="100" y="60"/>
                      <a:pt x="90" y="60"/>
                      <a:pt x="90" y="50"/>
                    </a:cubicBezTo>
                    <a:cubicBezTo>
                      <a:pt x="70" y="20"/>
                      <a:pt x="90" y="11"/>
                      <a:pt x="90" y="1"/>
                    </a:cubicBezTo>
                    <a:cubicBezTo>
                      <a:pt x="170" y="30"/>
                      <a:pt x="249" y="130"/>
                      <a:pt x="359" y="110"/>
                    </a:cubicBezTo>
                    <a:cubicBezTo>
                      <a:pt x="369" y="110"/>
                      <a:pt x="399" y="80"/>
                      <a:pt x="419" y="100"/>
                    </a:cubicBezTo>
                    <a:cubicBezTo>
                      <a:pt x="419" y="110"/>
                      <a:pt x="409" y="120"/>
                      <a:pt x="409" y="130"/>
                    </a:cubicBezTo>
                    <a:cubicBezTo>
                      <a:pt x="409" y="160"/>
                      <a:pt x="449" y="170"/>
                      <a:pt x="459" y="170"/>
                    </a:cubicBezTo>
                    <a:cubicBezTo>
                      <a:pt x="439" y="200"/>
                      <a:pt x="409" y="210"/>
                      <a:pt x="369" y="220"/>
                    </a:cubicBezTo>
                    <a:cubicBezTo>
                      <a:pt x="309" y="230"/>
                      <a:pt x="309" y="310"/>
                      <a:pt x="299" y="349"/>
                    </a:cubicBezTo>
                    <a:cubicBezTo>
                      <a:pt x="239" y="320"/>
                      <a:pt x="210" y="320"/>
                      <a:pt x="150" y="300"/>
                    </a:cubicBezTo>
                    <a:cubicBezTo>
                      <a:pt x="140" y="310"/>
                      <a:pt x="140" y="320"/>
                      <a:pt x="140" y="320"/>
                    </a:cubicBezTo>
                    <a:cubicBezTo>
                      <a:pt x="100" y="330"/>
                      <a:pt x="40" y="310"/>
                      <a:pt x="50" y="359"/>
                    </a:cubicBezTo>
                    <a:cubicBezTo>
                      <a:pt x="60" y="379"/>
                      <a:pt x="100" y="379"/>
                      <a:pt x="110" y="379"/>
                    </a:cubicBezTo>
                    <a:cubicBezTo>
                      <a:pt x="100" y="419"/>
                      <a:pt x="70" y="419"/>
                      <a:pt x="60" y="449"/>
                    </a:cubicBezTo>
                    <a:lnTo>
                      <a:pt x="50" y="449"/>
                    </a:lnTo>
                    <a:cubicBezTo>
                      <a:pt x="40" y="419"/>
                      <a:pt x="20" y="379"/>
                      <a:pt x="40" y="369"/>
                    </a:cubicBezTo>
                    <a:cubicBezTo>
                      <a:pt x="40" y="359"/>
                      <a:pt x="10" y="359"/>
                      <a:pt x="0" y="349"/>
                    </a:cubicBezTo>
                    <a:cubicBezTo>
                      <a:pt x="0" y="310"/>
                      <a:pt x="40" y="280"/>
                      <a:pt x="40" y="260"/>
                    </a:cubicBezTo>
                    <a:cubicBezTo>
                      <a:pt x="40" y="250"/>
                      <a:pt x="20" y="250"/>
                      <a:pt x="20" y="230"/>
                    </a:cubicBezTo>
                    <a:cubicBezTo>
                      <a:pt x="40" y="230"/>
                      <a:pt x="40" y="250"/>
                      <a:pt x="50" y="250"/>
                    </a:cubicBezTo>
                    <a:cubicBezTo>
                      <a:pt x="50" y="260"/>
                      <a:pt x="40" y="260"/>
                      <a:pt x="40" y="26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7" name="Google Shape;3037;p38"/>
              <p:cNvSpPr/>
              <p:nvPr/>
            </p:nvSpPr>
            <p:spPr>
              <a:xfrm>
                <a:off x="5739752" y="2760657"/>
                <a:ext cx="6544" cy="8387"/>
              </a:xfrm>
              <a:custGeom>
                <a:avLst/>
                <a:gdLst/>
                <a:ahLst/>
                <a:cxnLst/>
                <a:rect l="l" t="t" r="r" b="b"/>
                <a:pathLst>
                  <a:path w="71" h="91" extrusionOk="0">
                    <a:moveTo>
                      <a:pt x="51" y="0"/>
                    </a:moveTo>
                    <a:lnTo>
                      <a:pt x="51" y="0"/>
                    </a:lnTo>
                    <a:cubicBezTo>
                      <a:pt x="71" y="30"/>
                      <a:pt x="41" y="90"/>
                      <a:pt x="21" y="90"/>
                    </a:cubicBezTo>
                    <a:cubicBezTo>
                      <a:pt x="1" y="90"/>
                      <a:pt x="1" y="80"/>
                      <a:pt x="1" y="70"/>
                    </a:cubicBezTo>
                    <a:cubicBezTo>
                      <a:pt x="1" y="40"/>
                      <a:pt x="31" y="0"/>
                      <a:pt x="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8" name="Google Shape;3038;p38"/>
              <p:cNvSpPr/>
              <p:nvPr/>
            </p:nvSpPr>
            <p:spPr>
              <a:xfrm>
                <a:off x="5751734" y="2745910"/>
                <a:ext cx="9309" cy="10231"/>
              </a:xfrm>
              <a:custGeom>
                <a:avLst/>
                <a:gdLst/>
                <a:ahLst/>
                <a:cxnLst/>
                <a:rect l="l" t="t" r="r" b="b"/>
                <a:pathLst>
                  <a:path w="101" h="111" extrusionOk="0">
                    <a:moveTo>
                      <a:pt x="100" y="31"/>
                    </a:moveTo>
                    <a:cubicBezTo>
                      <a:pt x="40" y="41"/>
                      <a:pt x="50" y="101"/>
                      <a:pt x="10" y="111"/>
                    </a:cubicBezTo>
                    <a:cubicBezTo>
                      <a:pt x="10" y="111"/>
                      <a:pt x="1" y="101"/>
                      <a:pt x="10" y="101"/>
                    </a:cubicBezTo>
                    <a:cubicBezTo>
                      <a:pt x="10" y="101"/>
                      <a:pt x="20" y="31"/>
                      <a:pt x="60" y="11"/>
                    </a:cubicBezTo>
                    <a:cubicBezTo>
                      <a:pt x="70" y="11"/>
                      <a:pt x="100" y="11"/>
                      <a:pt x="100" y="1"/>
                    </a:cubicBezTo>
                    <a:cubicBezTo>
                      <a:pt x="90" y="11"/>
                      <a:pt x="100" y="31"/>
                      <a:pt x="100" y="3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9" name="Google Shape;3039;p38"/>
              <p:cNvSpPr/>
              <p:nvPr/>
            </p:nvSpPr>
            <p:spPr>
              <a:xfrm>
                <a:off x="5766389" y="2735863"/>
                <a:ext cx="5622" cy="6544"/>
              </a:xfrm>
              <a:custGeom>
                <a:avLst/>
                <a:gdLst/>
                <a:ahLst/>
                <a:cxnLst/>
                <a:rect l="l" t="t" r="r" b="b"/>
                <a:pathLst>
                  <a:path w="61" h="71" extrusionOk="0">
                    <a:moveTo>
                      <a:pt x="11" y="50"/>
                    </a:moveTo>
                    <a:cubicBezTo>
                      <a:pt x="31" y="50"/>
                      <a:pt x="11" y="40"/>
                      <a:pt x="11" y="20"/>
                    </a:cubicBezTo>
                    <a:cubicBezTo>
                      <a:pt x="11" y="0"/>
                      <a:pt x="51" y="0"/>
                      <a:pt x="61" y="0"/>
                    </a:cubicBezTo>
                    <a:cubicBezTo>
                      <a:pt x="61" y="20"/>
                      <a:pt x="51" y="60"/>
                      <a:pt x="31" y="70"/>
                    </a:cubicBezTo>
                    <a:cubicBezTo>
                      <a:pt x="11" y="70"/>
                      <a:pt x="1" y="50"/>
                      <a:pt x="11" y="5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0" name="Google Shape;3040;p38"/>
              <p:cNvSpPr/>
              <p:nvPr/>
            </p:nvSpPr>
            <p:spPr>
              <a:xfrm>
                <a:off x="5682790" y="2659546"/>
                <a:ext cx="36868" cy="91064"/>
              </a:xfrm>
              <a:custGeom>
                <a:avLst/>
                <a:gdLst/>
                <a:ahLst/>
                <a:cxnLst/>
                <a:rect l="l" t="t" r="r" b="b"/>
                <a:pathLst>
                  <a:path w="400" h="988" extrusionOk="0">
                    <a:moveTo>
                      <a:pt x="300" y="579"/>
                    </a:moveTo>
                    <a:cubicBezTo>
                      <a:pt x="240" y="589"/>
                      <a:pt x="250" y="699"/>
                      <a:pt x="260" y="778"/>
                    </a:cubicBezTo>
                    <a:cubicBezTo>
                      <a:pt x="270" y="848"/>
                      <a:pt x="360" y="868"/>
                      <a:pt x="400" y="918"/>
                    </a:cubicBezTo>
                    <a:lnTo>
                      <a:pt x="390" y="918"/>
                    </a:lnTo>
                    <a:cubicBezTo>
                      <a:pt x="370" y="928"/>
                      <a:pt x="350" y="898"/>
                      <a:pt x="350" y="888"/>
                    </a:cubicBezTo>
                    <a:cubicBezTo>
                      <a:pt x="340" y="888"/>
                      <a:pt x="320" y="888"/>
                      <a:pt x="310" y="898"/>
                    </a:cubicBezTo>
                    <a:cubicBezTo>
                      <a:pt x="290" y="908"/>
                      <a:pt x="300" y="978"/>
                      <a:pt x="260" y="988"/>
                    </a:cubicBezTo>
                    <a:cubicBezTo>
                      <a:pt x="250" y="988"/>
                      <a:pt x="240" y="918"/>
                      <a:pt x="240" y="898"/>
                    </a:cubicBezTo>
                    <a:cubicBezTo>
                      <a:pt x="220" y="838"/>
                      <a:pt x="220" y="798"/>
                      <a:pt x="210" y="749"/>
                    </a:cubicBezTo>
                    <a:cubicBezTo>
                      <a:pt x="200" y="699"/>
                      <a:pt x="170" y="699"/>
                      <a:pt x="160" y="659"/>
                    </a:cubicBezTo>
                    <a:cubicBezTo>
                      <a:pt x="150" y="609"/>
                      <a:pt x="160" y="599"/>
                      <a:pt x="150" y="559"/>
                    </a:cubicBezTo>
                    <a:cubicBezTo>
                      <a:pt x="121" y="479"/>
                      <a:pt x="111" y="450"/>
                      <a:pt x="101" y="380"/>
                    </a:cubicBezTo>
                    <a:cubicBezTo>
                      <a:pt x="91" y="330"/>
                      <a:pt x="31" y="310"/>
                      <a:pt x="21" y="280"/>
                    </a:cubicBezTo>
                    <a:cubicBezTo>
                      <a:pt x="11" y="210"/>
                      <a:pt x="1" y="131"/>
                      <a:pt x="31" y="101"/>
                    </a:cubicBezTo>
                    <a:cubicBezTo>
                      <a:pt x="21" y="91"/>
                      <a:pt x="31" y="81"/>
                      <a:pt x="31" y="61"/>
                    </a:cubicBezTo>
                    <a:cubicBezTo>
                      <a:pt x="21" y="41"/>
                      <a:pt x="21" y="31"/>
                      <a:pt x="21" y="1"/>
                    </a:cubicBezTo>
                    <a:lnTo>
                      <a:pt x="51" y="1"/>
                    </a:lnTo>
                    <a:cubicBezTo>
                      <a:pt x="61" y="61"/>
                      <a:pt x="101" y="101"/>
                      <a:pt x="121" y="141"/>
                    </a:cubicBezTo>
                    <a:cubicBezTo>
                      <a:pt x="130" y="180"/>
                      <a:pt x="121" y="210"/>
                      <a:pt x="160" y="250"/>
                    </a:cubicBezTo>
                    <a:cubicBezTo>
                      <a:pt x="160" y="280"/>
                      <a:pt x="170" y="300"/>
                      <a:pt x="170" y="330"/>
                    </a:cubicBezTo>
                    <a:cubicBezTo>
                      <a:pt x="170" y="350"/>
                      <a:pt x="210" y="390"/>
                      <a:pt x="220" y="400"/>
                    </a:cubicBezTo>
                    <a:cubicBezTo>
                      <a:pt x="270" y="479"/>
                      <a:pt x="320" y="529"/>
                      <a:pt x="360" y="599"/>
                    </a:cubicBezTo>
                    <a:cubicBezTo>
                      <a:pt x="350" y="589"/>
                      <a:pt x="320" y="579"/>
                      <a:pt x="300" y="57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1" name="Google Shape;3041;p38"/>
              <p:cNvSpPr/>
              <p:nvPr/>
            </p:nvSpPr>
            <p:spPr>
              <a:xfrm>
                <a:off x="5141656" y="2393173"/>
                <a:ext cx="834323" cy="515507"/>
              </a:xfrm>
              <a:custGeom>
                <a:avLst/>
                <a:gdLst/>
                <a:ahLst/>
                <a:cxnLst/>
                <a:rect l="l" t="t" r="r" b="b"/>
                <a:pathLst>
                  <a:path w="9052" h="5593" extrusionOk="0">
                    <a:moveTo>
                      <a:pt x="5314" y="4436"/>
                    </a:moveTo>
                    <a:cubicBezTo>
                      <a:pt x="5314" y="4436"/>
                      <a:pt x="5423" y="4456"/>
                      <a:pt x="5523" y="4426"/>
                    </a:cubicBezTo>
                    <a:cubicBezTo>
                      <a:pt x="5683" y="4386"/>
                      <a:pt x="5742" y="3987"/>
                      <a:pt x="5822" y="3828"/>
                    </a:cubicBezTo>
                    <a:cubicBezTo>
                      <a:pt x="5862" y="3768"/>
                      <a:pt x="5892" y="3659"/>
                      <a:pt x="5892" y="3569"/>
                    </a:cubicBezTo>
                    <a:cubicBezTo>
                      <a:pt x="5892" y="3469"/>
                      <a:pt x="5832" y="3419"/>
                      <a:pt x="5862" y="3320"/>
                    </a:cubicBezTo>
                    <a:cubicBezTo>
                      <a:pt x="5862" y="3280"/>
                      <a:pt x="5872" y="3210"/>
                      <a:pt x="5862" y="3130"/>
                    </a:cubicBezTo>
                    <a:cubicBezTo>
                      <a:pt x="5832" y="3040"/>
                      <a:pt x="5673" y="2911"/>
                      <a:pt x="5633" y="2971"/>
                    </a:cubicBezTo>
                    <a:cubicBezTo>
                      <a:pt x="5493" y="3140"/>
                      <a:pt x="5364" y="2941"/>
                      <a:pt x="5344" y="2931"/>
                    </a:cubicBezTo>
                    <a:cubicBezTo>
                      <a:pt x="5324" y="2841"/>
                      <a:pt x="5443" y="2712"/>
                      <a:pt x="5483" y="2632"/>
                    </a:cubicBezTo>
                    <a:cubicBezTo>
                      <a:pt x="5543" y="2522"/>
                      <a:pt x="5613" y="2333"/>
                      <a:pt x="5722" y="2273"/>
                    </a:cubicBezTo>
                    <a:cubicBezTo>
                      <a:pt x="5822" y="2223"/>
                      <a:pt x="6141" y="2113"/>
                      <a:pt x="6231" y="2094"/>
                    </a:cubicBezTo>
                    <a:cubicBezTo>
                      <a:pt x="6340" y="2074"/>
                      <a:pt x="6410" y="2123"/>
                      <a:pt x="6480" y="2113"/>
                    </a:cubicBezTo>
                    <a:cubicBezTo>
                      <a:pt x="6520" y="2094"/>
                      <a:pt x="6540" y="2094"/>
                      <a:pt x="6639" y="2074"/>
                    </a:cubicBezTo>
                    <a:cubicBezTo>
                      <a:pt x="6620" y="1864"/>
                      <a:pt x="6669" y="1725"/>
                      <a:pt x="6859" y="1675"/>
                    </a:cubicBezTo>
                    <a:cubicBezTo>
                      <a:pt x="6909" y="1665"/>
                      <a:pt x="6919" y="1645"/>
                      <a:pt x="7018" y="1635"/>
                    </a:cubicBezTo>
                    <a:cubicBezTo>
                      <a:pt x="6978" y="1685"/>
                      <a:pt x="7058" y="1964"/>
                      <a:pt x="7208" y="1475"/>
                    </a:cubicBezTo>
                    <a:cubicBezTo>
                      <a:pt x="7228" y="1466"/>
                      <a:pt x="7387" y="1495"/>
                      <a:pt x="7238" y="1695"/>
                    </a:cubicBezTo>
                    <a:cubicBezTo>
                      <a:pt x="7178" y="1775"/>
                      <a:pt x="7108" y="1765"/>
                      <a:pt x="7078" y="1844"/>
                    </a:cubicBezTo>
                    <a:cubicBezTo>
                      <a:pt x="7058" y="1964"/>
                      <a:pt x="7028" y="2084"/>
                      <a:pt x="6968" y="2163"/>
                    </a:cubicBezTo>
                    <a:cubicBezTo>
                      <a:pt x="6919" y="2223"/>
                      <a:pt x="6839" y="2313"/>
                      <a:pt x="6879" y="2442"/>
                    </a:cubicBezTo>
                    <a:cubicBezTo>
                      <a:pt x="6919" y="2562"/>
                      <a:pt x="7068" y="2931"/>
                      <a:pt x="7168" y="2981"/>
                    </a:cubicBezTo>
                    <a:cubicBezTo>
                      <a:pt x="7208" y="2871"/>
                      <a:pt x="7178" y="2692"/>
                      <a:pt x="7287" y="2642"/>
                    </a:cubicBezTo>
                    <a:cubicBezTo>
                      <a:pt x="7238" y="2562"/>
                      <a:pt x="7367" y="2522"/>
                      <a:pt x="7337" y="2442"/>
                    </a:cubicBezTo>
                    <a:cubicBezTo>
                      <a:pt x="7307" y="2343"/>
                      <a:pt x="7407" y="2293"/>
                      <a:pt x="7377" y="2233"/>
                    </a:cubicBezTo>
                    <a:cubicBezTo>
                      <a:pt x="7367" y="2193"/>
                      <a:pt x="7327" y="2163"/>
                      <a:pt x="7327" y="2094"/>
                    </a:cubicBezTo>
                    <a:cubicBezTo>
                      <a:pt x="7377" y="1515"/>
                      <a:pt x="7666" y="1765"/>
                      <a:pt x="7756" y="1735"/>
                    </a:cubicBezTo>
                    <a:cubicBezTo>
                      <a:pt x="7985" y="1685"/>
                      <a:pt x="8035" y="1286"/>
                      <a:pt x="8254" y="1236"/>
                    </a:cubicBezTo>
                    <a:cubicBezTo>
                      <a:pt x="8633" y="1137"/>
                      <a:pt x="8264" y="1037"/>
                      <a:pt x="8254" y="987"/>
                    </a:cubicBezTo>
                    <a:cubicBezTo>
                      <a:pt x="8204" y="848"/>
                      <a:pt x="8364" y="838"/>
                      <a:pt x="8374" y="768"/>
                    </a:cubicBezTo>
                    <a:cubicBezTo>
                      <a:pt x="8374" y="728"/>
                      <a:pt x="8324" y="648"/>
                      <a:pt x="8374" y="638"/>
                    </a:cubicBezTo>
                    <a:cubicBezTo>
                      <a:pt x="8533" y="598"/>
                      <a:pt x="8773" y="838"/>
                      <a:pt x="8882" y="798"/>
                    </a:cubicBezTo>
                    <a:cubicBezTo>
                      <a:pt x="8932" y="788"/>
                      <a:pt x="8892" y="678"/>
                      <a:pt x="8922" y="628"/>
                    </a:cubicBezTo>
                    <a:cubicBezTo>
                      <a:pt x="8932" y="548"/>
                      <a:pt x="8982" y="548"/>
                      <a:pt x="9052" y="499"/>
                    </a:cubicBezTo>
                    <a:cubicBezTo>
                      <a:pt x="8892" y="379"/>
                      <a:pt x="8563" y="369"/>
                      <a:pt x="8374" y="289"/>
                    </a:cubicBezTo>
                    <a:cubicBezTo>
                      <a:pt x="8125" y="190"/>
                      <a:pt x="7806" y="100"/>
                      <a:pt x="7497" y="180"/>
                    </a:cubicBezTo>
                    <a:cubicBezTo>
                      <a:pt x="7417" y="200"/>
                      <a:pt x="7367" y="229"/>
                      <a:pt x="7387" y="259"/>
                    </a:cubicBezTo>
                    <a:cubicBezTo>
                      <a:pt x="7576" y="548"/>
                      <a:pt x="7267" y="289"/>
                      <a:pt x="7218" y="299"/>
                    </a:cubicBezTo>
                    <a:cubicBezTo>
                      <a:pt x="7018" y="339"/>
                      <a:pt x="6819" y="389"/>
                      <a:pt x="6620" y="429"/>
                    </a:cubicBezTo>
                    <a:cubicBezTo>
                      <a:pt x="6530" y="279"/>
                      <a:pt x="6420" y="239"/>
                      <a:pt x="6241" y="279"/>
                    </a:cubicBezTo>
                    <a:cubicBezTo>
                      <a:pt x="6141" y="299"/>
                      <a:pt x="6001" y="379"/>
                      <a:pt x="5932" y="329"/>
                    </a:cubicBezTo>
                    <a:cubicBezTo>
                      <a:pt x="5852" y="289"/>
                      <a:pt x="5842" y="210"/>
                      <a:pt x="5752" y="200"/>
                    </a:cubicBezTo>
                    <a:cubicBezTo>
                      <a:pt x="5573" y="180"/>
                      <a:pt x="5393" y="180"/>
                      <a:pt x="5184" y="210"/>
                    </a:cubicBezTo>
                    <a:cubicBezTo>
                      <a:pt x="4975" y="259"/>
                      <a:pt x="4985" y="399"/>
                      <a:pt x="4995" y="529"/>
                    </a:cubicBezTo>
                    <a:cubicBezTo>
                      <a:pt x="4795" y="578"/>
                      <a:pt x="4696" y="588"/>
                      <a:pt x="4576" y="628"/>
                    </a:cubicBezTo>
                    <a:cubicBezTo>
                      <a:pt x="4496" y="638"/>
                      <a:pt x="4456" y="578"/>
                      <a:pt x="4377" y="588"/>
                    </a:cubicBezTo>
                    <a:cubicBezTo>
                      <a:pt x="4377" y="638"/>
                      <a:pt x="4387" y="738"/>
                      <a:pt x="4337" y="738"/>
                    </a:cubicBezTo>
                    <a:cubicBezTo>
                      <a:pt x="4227" y="758"/>
                      <a:pt x="4137" y="608"/>
                      <a:pt x="4108" y="529"/>
                    </a:cubicBezTo>
                    <a:cubicBezTo>
                      <a:pt x="4098" y="499"/>
                      <a:pt x="4287" y="299"/>
                      <a:pt x="3709" y="359"/>
                    </a:cubicBezTo>
                    <a:cubicBezTo>
                      <a:pt x="3649" y="379"/>
                      <a:pt x="3609" y="419"/>
                      <a:pt x="3639" y="509"/>
                    </a:cubicBezTo>
                    <a:cubicBezTo>
                      <a:pt x="3539" y="538"/>
                      <a:pt x="3440" y="568"/>
                      <a:pt x="3340" y="578"/>
                    </a:cubicBezTo>
                    <a:cubicBezTo>
                      <a:pt x="3240" y="568"/>
                      <a:pt x="2762" y="608"/>
                      <a:pt x="2682" y="509"/>
                    </a:cubicBezTo>
                    <a:cubicBezTo>
                      <a:pt x="2393" y="927"/>
                      <a:pt x="2433" y="698"/>
                      <a:pt x="2433" y="698"/>
                    </a:cubicBezTo>
                    <a:cubicBezTo>
                      <a:pt x="2493" y="568"/>
                      <a:pt x="3240" y="130"/>
                      <a:pt x="2543" y="90"/>
                    </a:cubicBezTo>
                    <a:cubicBezTo>
                      <a:pt x="2443" y="110"/>
                      <a:pt x="2353" y="140"/>
                      <a:pt x="2263" y="150"/>
                    </a:cubicBezTo>
                    <a:cubicBezTo>
                      <a:pt x="2214" y="60"/>
                      <a:pt x="2144" y="0"/>
                      <a:pt x="2034" y="30"/>
                    </a:cubicBezTo>
                    <a:cubicBezTo>
                      <a:pt x="1895" y="50"/>
                      <a:pt x="1855" y="190"/>
                      <a:pt x="1795" y="279"/>
                    </a:cubicBezTo>
                    <a:cubicBezTo>
                      <a:pt x="1755" y="339"/>
                      <a:pt x="1436" y="578"/>
                      <a:pt x="1436" y="429"/>
                    </a:cubicBezTo>
                    <a:cubicBezTo>
                      <a:pt x="1356" y="479"/>
                      <a:pt x="968" y="588"/>
                      <a:pt x="798" y="838"/>
                    </a:cubicBezTo>
                    <a:cubicBezTo>
                      <a:pt x="758" y="887"/>
                      <a:pt x="768" y="1027"/>
                      <a:pt x="708" y="1037"/>
                    </a:cubicBezTo>
                    <a:cubicBezTo>
                      <a:pt x="619" y="1057"/>
                      <a:pt x="260" y="1097"/>
                      <a:pt x="300" y="1276"/>
                    </a:cubicBezTo>
                    <a:cubicBezTo>
                      <a:pt x="300" y="1306"/>
                      <a:pt x="340" y="1336"/>
                      <a:pt x="360" y="1386"/>
                    </a:cubicBezTo>
                    <a:cubicBezTo>
                      <a:pt x="310" y="1446"/>
                      <a:pt x="270" y="1396"/>
                      <a:pt x="90" y="1446"/>
                    </a:cubicBezTo>
                    <a:cubicBezTo>
                      <a:pt x="51" y="1525"/>
                      <a:pt x="21" y="1565"/>
                      <a:pt x="1" y="1575"/>
                    </a:cubicBezTo>
                    <a:cubicBezTo>
                      <a:pt x="190" y="2921"/>
                      <a:pt x="370" y="4267"/>
                      <a:pt x="559" y="5592"/>
                    </a:cubicBezTo>
                    <a:cubicBezTo>
                      <a:pt x="808" y="5523"/>
                      <a:pt x="948" y="5333"/>
                      <a:pt x="898" y="5024"/>
                    </a:cubicBezTo>
                    <a:cubicBezTo>
                      <a:pt x="1047" y="4974"/>
                      <a:pt x="1017" y="4775"/>
                      <a:pt x="1117" y="4775"/>
                    </a:cubicBezTo>
                    <a:cubicBezTo>
                      <a:pt x="1366" y="4745"/>
                      <a:pt x="1247" y="4596"/>
                      <a:pt x="1287" y="4556"/>
                    </a:cubicBezTo>
                    <a:cubicBezTo>
                      <a:pt x="1386" y="4416"/>
                      <a:pt x="1566" y="4376"/>
                      <a:pt x="1695" y="4247"/>
                    </a:cubicBezTo>
                    <a:cubicBezTo>
                      <a:pt x="1715" y="4237"/>
                      <a:pt x="1755" y="4167"/>
                      <a:pt x="1805" y="4157"/>
                    </a:cubicBezTo>
                    <a:cubicBezTo>
                      <a:pt x="1885" y="4137"/>
                      <a:pt x="2034" y="4207"/>
                      <a:pt x="2144" y="4177"/>
                    </a:cubicBezTo>
                    <a:cubicBezTo>
                      <a:pt x="2313" y="4137"/>
                      <a:pt x="2234" y="3918"/>
                      <a:pt x="2333" y="3888"/>
                    </a:cubicBezTo>
                    <a:cubicBezTo>
                      <a:pt x="2393" y="3878"/>
                      <a:pt x="2582" y="3878"/>
                      <a:pt x="2602" y="3918"/>
                    </a:cubicBezTo>
                    <a:cubicBezTo>
                      <a:pt x="2712" y="4107"/>
                      <a:pt x="2812" y="3968"/>
                      <a:pt x="2891" y="3958"/>
                    </a:cubicBezTo>
                    <a:cubicBezTo>
                      <a:pt x="3081" y="3918"/>
                      <a:pt x="3161" y="4067"/>
                      <a:pt x="3350" y="4017"/>
                    </a:cubicBezTo>
                    <a:cubicBezTo>
                      <a:pt x="3509" y="3977"/>
                      <a:pt x="3689" y="3778"/>
                      <a:pt x="3928" y="3818"/>
                    </a:cubicBezTo>
                    <a:cubicBezTo>
                      <a:pt x="4237" y="3878"/>
                      <a:pt x="3978" y="3379"/>
                      <a:pt x="4337" y="3310"/>
                    </a:cubicBezTo>
                    <a:cubicBezTo>
                      <a:pt x="4596" y="3260"/>
                      <a:pt x="4636" y="3479"/>
                      <a:pt x="4785" y="3629"/>
                    </a:cubicBezTo>
                    <a:cubicBezTo>
                      <a:pt x="4835" y="3688"/>
                      <a:pt x="4975" y="3668"/>
                      <a:pt x="5035" y="3708"/>
                    </a:cubicBezTo>
                    <a:cubicBezTo>
                      <a:pt x="5084" y="3728"/>
                      <a:pt x="5144" y="3838"/>
                      <a:pt x="5234" y="3828"/>
                    </a:cubicBezTo>
                    <a:cubicBezTo>
                      <a:pt x="5334" y="3808"/>
                      <a:pt x="5324" y="3718"/>
                      <a:pt x="5443" y="3688"/>
                    </a:cubicBezTo>
                    <a:cubicBezTo>
                      <a:pt x="5453" y="3718"/>
                      <a:pt x="5453" y="3738"/>
                      <a:pt x="5473" y="3768"/>
                    </a:cubicBezTo>
                    <a:cubicBezTo>
                      <a:pt x="5423" y="3858"/>
                      <a:pt x="5443" y="4017"/>
                      <a:pt x="5383" y="4077"/>
                    </a:cubicBezTo>
                    <a:cubicBezTo>
                      <a:pt x="5324" y="4127"/>
                      <a:pt x="5204" y="4167"/>
                      <a:pt x="5254" y="4187"/>
                    </a:cubicBezTo>
                    <a:cubicBezTo>
                      <a:pt x="5393" y="4277"/>
                      <a:pt x="5314" y="4436"/>
                      <a:pt x="5314" y="44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2" name="Google Shape;3042;p38"/>
              <p:cNvSpPr/>
              <p:nvPr/>
            </p:nvSpPr>
            <p:spPr>
              <a:xfrm>
                <a:off x="5196774" y="2696322"/>
                <a:ext cx="453108" cy="348310"/>
              </a:xfrm>
              <a:custGeom>
                <a:avLst/>
                <a:gdLst/>
                <a:ahLst/>
                <a:cxnLst/>
                <a:rect l="l" t="t" r="r" b="b"/>
                <a:pathLst>
                  <a:path w="4916" h="3779" extrusionOk="0">
                    <a:moveTo>
                      <a:pt x="4028" y="2283"/>
                    </a:moveTo>
                    <a:lnTo>
                      <a:pt x="4028" y="2283"/>
                    </a:lnTo>
                    <a:cubicBezTo>
                      <a:pt x="4028" y="2283"/>
                      <a:pt x="3998" y="2234"/>
                      <a:pt x="4018" y="2224"/>
                    </a:cubicBezTo>
                    <a:cubicBezTo>
                      <a:pt x="3988" y="2224"/>
                      <a:pt x="3918" y="2214"/>
                      <a:pt x="3918" y="2164"/>
                    </a:cubicBezTo>
                    <a:cubicBezTo>
                      <a:pt x="3898" y="2124"/>
                      <a:pt x="3948" y="2114"/>
                      <a:pt x="3968" y="2074"/>
                    </a:cubicBezTo>
                    <a:cubicBezTo>
                      <a:pt x="3968" y="1984"/>
                      <a:pt x="4098" y="1954"/>
                      <a:pt x="4138" y="1885"/>
                    </a:cubicBezTo>
                    <a:cubicBezTo>
                      <a:pt x="4098" y="1865"/>
                      <a:pt x="4078" y="1895"/>
                      <a:pt x="4028" y="1885"/>
                    </a:cubicBezTo>
                    <a:cubicBezTo>
                      <a:pt x="3998" y="1875"/>
                      <a:pt x="3978" y="1865"/>
                      <a:pt x="3948" y="1865"/>
                    </a:cubicBezTo>
                    <a:cubicBezTo>
                      <a:pt x="3928" y="1865"/>
                      <a:pt x="3938" y="1935"/>
                      <a:pt x="3928" y="1935"/>
                    </a:cubicBezTo>
                    <a:cubicBezTo>
                      <a:pt x="3898" y="1935"/>
                      <a:pt x="3878" y="1954"/>
                      <a:pt x="3848" y="1944"/>
                    </a:cubicBezTo>
                    <a:cubicBezTo>
                      <a:pt x="3819" y="1935"/>
                      <a:pt x="3819" y="1895"/>
                      <a:pt x="3779" y="1875"/>
                    </a:cubicBezTo>
                    <a:cubicBezTo>
                      <a:pt x="3769" y="1865"/>
                      <a:pt x="3719" y="1865"/>
                      <a:pt x="3699" y="1835"/>
                    </a:cubicBezTo>
                    <a:cubicBezTo>
                      <a:pt x="3689" y="1775"/>
                      <a:pt x="3789" y="1775"/>
                      <a:pt x="3819" y="1735"/>
                    </a:cubicBezTo>
                    <a:cubicBezTo>
                      <a:pt x="3848" y="1695"/>
                      <a:pt x="3898" y="1635"/>
                      <a:pt x="3918" y="1596"/>
                    </a:cubicBezTo>
                    <a:cubicBezTo>
                      <a:pt x="3918" y="1586"/>
                      <a:pt x="3928" y="1546"/>
                      <a:pt x="3968" y="1546"/>
                    </a:cubicBezTo>
                    <a:cubicBezTo>
                      <a:pt x="3988" y="1536"/>
                      <a:pt x="4028" y="1576"/>
                      <a:pt x="4028" y="1596"/>
                    </a:cubicBezTo>
                    <a:cubicBezTo>
                      <a:pt x="4038" y="1645"/>
                      <a:pt x="3988" y="1685"/>
                      <a:pt x="3998" y="1735"/>
                    </a:cubicBezTo>
                    <a:cubicBezTo>
                      <a:pt x="4088" y="1725"/>
                      <a:pt x="4128" y="1616"/>
                      <a:pt x="4227" y="1586"/>
                    </a:cubicBezTo>
                    <a:cubicBezTo>
                      <a:pt x="4267" y="1576"/>
                      <a:pt x="4287" y="1616"/>
                      <a:pt x="4337" y="1596"/>
                    </a:cubicBezTo>
                    <a:cubicBezTo>
                      <a:pt x="4337" y="1635"/>
                      <a:pt x="4347" y="1625"/>
                      <a:pt x="4347" y="1655"/>
                    </a:cubicBezTo>
                    <a:cubicBezTo>
                      <a:pt x="4347" y="1685"/>
                      <a:pt x="4327" y="1695"/>
                      <a:pt x="4337" y="1735"/>
                    </a:cubicBezTo>
                    <a:cubicBezTo>
                      <a:pt x="4337" y="1745"/>
                      <a:pt x="4367" y="1785"/>
                      <a:pt x="4377" y="1785"/>
                    </a:cubicBezTo>
                    <a:cubicBezTo>
                      <a:pt x="4387" y="1785"/>
                      <a:pt x="4387" y="1755"/>
                      <a:pt x="4417" y="1755"/>
                    </a:cubicBezTo>
                    <a:cubicBezTo>
                      <a:pt x="4447" y="1745"/>
                      <a:pt x="4496" y="1775"/>
                      <a:pt x="4516" y="1805"/>
                    </a:cubicBezTo>
                    <a:cubicBezTo>
                      <a:pt x="4526" y="1835"/>
                      <a:pt x="4496" y="1865"/>
                      <a:pt x="4476" y="1865"/>
                    </a:cubicBezTo>
                    <a:cubicBezTo>
                      <a:pt x="4476" y="1875"/>
                      <a:pt x="4486" y="1885"/>
                      <a:pt x="4486" y="1885"/>
                    </a:cubicBezTo>
                    <a:cubicBezTo>
                      <a:pt x="4496" y="1895"/>
                      <a:pt x="4496" y="1895"/>
                      <a:pt x="4526" y="1895"/>
                    </a:cubicBezTo>
                    <a:cubicBezTo>
                      <a:pt x="4526" y="1905"/>
                      <a:pt x="4546" y="1925"/>
                      <a:pt x="4546" y="1944"/>
                    </a:cubicBezTo>
                    <a:cubicBezTo>
                      <a:pt x="4546" y="1954"/>
                      <a:pt x="4536" y="1994"/>
                      <a:pt x="4536" y="2024"/>
                    </a:cubicBezTo>
                    <a:cubicBezTo>
                      <a:pt x="4546" y="2034"/>
                      <a:pt x="4546" y="2044"/>
                      <a:pt x="4566" y="2044"/>
                    </a:cubicBezTo>
                    <a:cubicBezTo>
                      <a:pt x="4566" y="2054"/>
                      <a:pt x="4546" y="2074"/>
                      <a:pt x="4546" y="2094"/>
                    </a:cubicBezTo>
                    <a:cubicBezTo>
                      <a:pt x="4566" y="2094"/>
                      <a:pt x="4586" y="2094"/>
                      <a:pt x="4596" y="2084"/>
                    </a:cubicBezTo>
                    <a:cubicBezTo>
                      <a:pt x="4616" y="2064"/>
                      <a:pt x="4616" y="2064"/>
                      <a:pt x="4666" y="2044"/>
                    </a:cubicBezTo>
                    <a:cubicBezTo>
                      <a:pt x="4646" y="2024"/>
                      <a:pt x="4726" y="1994"/>
                      <a:pt x="4736" y="1984"/>
                    </a:cubicBezTo>
                    <a:cubicBezTo>
                      <a:pt x="4775" y="1964"/>
                      <a:pt x="4785" y="1925"/>
                      <a:pt x="4766" y="1865"/>
                    </a:cubicBezTo>
                    <a:cubicBezTo>
                      <a:pt x="4736" y="1735"/>
                      <a:pt x="4676" y="1675"/>
                      <a:pt x="4586" y="1625"/>
                    </a:cubicBezTo>
                    <a:cubicBezTo>
                      <a:pt x="4546" y="1596"/>
                      <a:pt x="4516" y="1576"/>
                      <a:pt x="4516" y="1526"/>
                    </a:cubicBezTo>
                    <a:cubicBezTo>
                      <a:pt x="4546" y="1516"/>
                      <a:pt x="4576" y="1486"/>
                      <a:pt x="4586" y="1466"/>
                    </a:cubicBezTo>
                    <a:cubicBezTo>
                      <a:pt x="4596" y="1436"/>
                      <a:pt x="4646" y="1396"/>
                      <a:pt x="4646" y="1366"/>
                    </a:cubicBezTo>
                    <a:cubicBezTo>
                      <a:pt x="4666" y="1277"/>
                      <a:pt x="4676" y="1217"/>
                      <a:pt x="4736" y="1137"/>
                    </a:cubicBezTo>
                    <a:cubicBezTo>
                      <a:pt x="4736" y="1137"/>
                      <a:pt x="4815" y="978"/>
                      <a:pt x="4696" y="938"/>
                    </a:cubicBezTo>
                    <a:cubicBezTo>
                      <a:pt x="4646" y="918"/>
                      <a:pt x="4775" y="888"/>
                      <a:pt x="4825" y="828"/>
                    </a:cubicBezTo>
                    <a:cubicBezTo>
                      <a:pt x="4885" y="768"/>
                      <a:pt x="4865" y="589"/>
                      <a:pt x="4915" y="519"/>
                    </a:cubicBezTo>
                    <a:cubicBezTo>
                      <a:pt x="4915" y="489"/>
                      <a:pt x="4895" y="469"/>
                      <a:pt x="4885" y="439"/>
                    </a:cubicBezTo>
                    <a:cubicBezTo>
                      <a:pt x="4766" y="469"/>
                      <a:pt x="4775" y="569"/>
                      <a:pt x="4676" y="579"/>
                    </a:cubicBezTo>
                    <a:cubicBezTo>
                      <a:pt x="4596" y="589"/>
                      <a:pt x="4526" y="489"/>
                      <a:pt x="4476" y="449"/>
                    </a:cubicBezTo>
                    <a:cubicBezTo>
                      <a:pt x="4417" y="399"/>
                      <a:pt x="4277" y="429"/>
                      <a:pt x="4227" y="379"/>
                    </a:cubicBezTo>
                    <a:cubicBezTo>
                      <a:pt x="4088" y="230"/>
                      <a:pt x="4038" y="1"/>
                      <a:pt x="3779" y="51"/>
                    </a:cubicBezTo>
                    <a:cubicBezTo>
                      <a:pt x="3420" y="130"/>
                      <a:pt x="3669" y="629"/>
                      <a:pt x="3370" y="569"/>
                    </a:cubicBezTo>
                    <a:cubicBezTo>
                      <a:pt x="3141" y="529"/>
                      <a:pt x="2971" y="728"/>
                      <a:pt x="2792" y="768"/>
                    </a:cubicBezTo>
                    <a:cubicBezTo>
                      <a:pt x="2602" y="798"/>
                      <a:pt x="2523" y="669"/>
                      <a:pt x="2333" y="698"/>
                    </a:cubicBezTo>
                    <a:cubicBezTo>
                      <a:pt x="2254" y="718"/>
                      <a:pt x="2154" y="848"/>
                      <a:pt x="2044" y="669"/>
                    </a:cubicBezTo>
                    <a:cubicBezTo>
                      <a:pt x="2024" y="619"/>
                      <a:pt x="1835" y="629"/>
                      <a:pt x="1775" y="639"/>
                    </a:cubicBezTo>
                    <a:cubicBezTo>
                      <a:pt x="1675" y="669"/>
                      <a:pt x="1755" y="888"/>
                      <a:pt x="1586" y="928"/>
                    </a:cubicBezTo>
                    <a:cubicBezTo>
                      <a:pt x="1456" y="948"/>
                      <a:pt x="1327" y="888"/>
                      <a:pt x="1247" y="898"/>
                    </a:cubicBezTo>
                    <a:cubicBezTo>
                      <a:pt x="1197" y="918"/>
                      <a:pt x="1177" y="988"/>
                      <a:pt x="1137" y="998"/>
                    </a:cubicBezTo>
                    <a:cubicBezTo>
                      <a:pt x="1008" y="1127"/>
                      <a:pt x="828" y="1167"/>
                      <a:pt x="728" y="1297"/>
                    </a:cubicBezTo>
                    <a:cubicBezTo>
                      <a:pt x="689" y="1346"/>
                      <a:pt x="798" y="1516"/>
                      <a:pt x="559" y="1526"/>
                    </a:cubicBezTo>
                    <a:cubicBezTo>
                      <a:pt x="459" y="1536"/>
                      <a:pt x="489" y="1725"/>
                      <a:pt x="340" y="1775"/>
                    </a:cubicBezTo>
                    <a:cubicBezTo>
                      <a:pt x="390" y="2094"/>
                      <a:pt x="250" y="2273"/>
                      <a:pt x="1" y="2343"/>
                    </a:cubicBezTo>
                    <a:cubicBezTo>
                      <a:pt x="11" y="2483"/>
                      <a:pt x="41" y="2612"/>
                      <a:pt x="51" y="2742"/>
                    </a:cubicBezTo>
                    <a:cubicBezTo>
                      <a:pt x="61" y="2762"/>
                      <a:pt x="61" y="2782"/>
                      <a:pt x="90" y="2792"/>
                    </a:cubicBezTo>
                    <a:cubicBezTo>
                      <a:pt x="140" y="2832"/>
                      <a:pt x="180" y="2822"/>
                      <a:pt x="240" y="2832"/>
                    </a:cubicBezTo>
                    <a:cubicBezTo>
                      <a:pt x="290" y="2812"/>
                      <a:pt x="300" y="2762"/>
                      <a:pt x="360" y="2742"/>
                    </a:cubicBezTo>
                    <a:cubicBezTo>
                      <a:pt x="390" y="2732"/>
                      <a:pt x="479" y="2782"/>
                      <a:pt x="479" y="2812"/>
                    </a:cubicBezTo>
                    <a:cubicBezTo>
                      <a:pt x="489" y="2891"/>
                      <a:pt x="360" y="2891"/>
                      <a:pt x="380" y="2981"/>
                    </a:cubicBezTo>
                    <a:cubicBezTo>
                      <a:pt x="380" y="3021"/>
                      <a:pt x="429" y="3021"/>
                      <a:pt x="439" y="3041"/>
                    </a:cubicBezTo>
                    <a:cubicBezTo>
                      <a:pt x="449" y="3081"/>
                      <a:pt x="409" y="3081"/>
                      <a:pt x="380" y="3091"/>
                    </a:cubicBezTo>
                    <a:lnTo>
                      <a:pt x="380" y="3121"/>
                    </a:lnTo>
                    <a:cubicBezTo>
                      <a:pt x="399" y="3161"/>
                      <a:pt x="390" y="3181"/>
                      <a:pt x="409" y="3220"/>
                    </a:cubicBezTo>
                    <a:cubicBezTo>
                      <a:pt x="429" y="3230"/>
                      <a:pt x="449" y="3230"/>
                      <a:pt x="459" y="3230"/>
                    </a:cubicBezTo>
                    <a:cubicBezTo>
                      <a:pt x="529" y="3240"/>
                      <a:pt x="549" y="3280"/>
                      <a:pt x="599" y="3280"/>
                    </a:cubicBezTo>
                    <a:cubicBezTo>
                      <a:pt x="679" y="3280"/>
                      <a:pt x="699" y="3260"/>
                      <a:pt x="748" y="3290"/>
                    </a:cubicBezTo>
                    <a:cubicBezTo>
                      <a:pt x="788" y="3320"/>
                      <a:pt x="828" y="3310"/>
                      <a:pt x="878" y="3320"/>
                    </a:cubicBezTo>
                    <a:cubicBezTo>
                      <a:pt x="908" y="3330"/>
                      <a:pt x="908" y="3340"/>
                      <a:pt x="928" y="3370"/>
                    </a:cubicBezTo>
                    <a:cubicBezTo>
                      <a:pt x="938" y="3390"/>
                      <a:pt x="958" y="3360"/>
                      <a:pt x="978" y="3370"/>
                    </a:cubicBezTo>
                    <a:cubicBezTo>
                      <a:pt x="1027" y="3390"/>
                      <a:pt x="1057" y="3430"/>
                      <a:pt x="1137" y="3420"/>
                    </a:cubicBezTo>
                    <a:cubicBezTo>
                      <a:pt x="1177" y="3410"/>
                      <a:pt x="1207" y="3410"/>
                      <a:pt x="1277" y="3390"/>
                    </a:cubicBezTo>
                    <a:cubicBezTo>
                      <a:pt x="1297" y="3390"/>
                      <a:pt x="1307" y="3370"/>
                      <a:pt x="1327" y="3370"/>
                    </a:cubicBezTo>
                    <a:cubicBezTo>
                      <a:pt x="1336" y="3370"/>
                      <a:pt x="1356" y="3410"/>
                      <a:pt x="1376" y="3430"/>
                    </a:cubicBezTo>
                    <a:cubicBezTo>
                      <a:pt x="1406" y="3410"/>
                      <a:pt x="1426" y="3340"/>
                      <a:pt x="1496" y="3320"/>
                    </a:cubicBezTo>
                    <a:cubicBezTo>
                      <a:pt x="1556" y="3310"/>
                      <a:pt x="1606" y="3340"/>
                      <a:pt x="1655" y="3330"/>
                    </a:cubicBezTo>
                    <a:cubicBezTo>
                      <a:pt x="1705" y="3320"/>
                      <a:pt x="1785" y="3220"/>
                      <a:pt x="1825" y="3190"/>
                    </a:cubicBezTo>
                    <a:cubicBezTo>
                      <a:pt x="1835" y="3181"/>
                      <a:pt x="1835" y="3171"/>
                      <a:pt x="1845" y="3141"/>
                    </a:cubicBezTo>
                    <a:cubicBezTo>
                      <a:pt x="1875" y="3121"/>
                      <a:pt x="1905" y="3141"/>
                      <a:pt x="1955" y="3121"/>
                    </a:cubicBezTo>
                    <a:cubicBezTo>
                      <a:pt x="1974" y="3111"/>
                      <a:pt x="1974" y="3091"/>
                      <a:pt x="1984" y="3081"/>
                    </a:cubicBezTo>
                    <a:lnTo>
                      <a:pt x="1994" y="3081"/>
                    </a:lnTo>
                    <a:cubicBezTo>
                      <a:pt x="2044" y="3181"/>
                      <a:pt x="2104" y="3161"/>
                      <a:pt x="2194" y="3181"/>
                    </a:cubicBezTo>
                    <a:cubicBezTo>
                      <a:pt x="2234" y="3220"/>
                      <a:pt x="2283" y="3230"/>
                      <a:pt x="2293" y="3310"/>
                    </a:cubicBezTo>
                    <a:cubicBezTo>
                      <a:pt x="2323" y="3430"/>
                      <a:pt x="2234" y="3460"/>
                      <a:pt x="2254" y="3569"/>
                    </a:cubicBezTo>
                    <a:cubicBezTo>
                      <a:pt x="2254" y="3579"/>
                      <a:pt x="2273" y="3589"/>
                      <a:pt x="2283" y="3589"/>
                    </a:cubicBezTo>
                    <a:cubicBezTo>
                      <a:pt x="2293" y="3589"/>
                      <a:pt x="2323" y="3569"/>
                      <a:pt x="2343" y="3569"/>
                    </a:cubicBezTo>
                    <a:cubicBezTo>
                      <a:pt x="2373" y="3569"/>
                      <a:pt x="2393" y="3659"/>
                      <a:pt x="2433" y="3659"/>
                    </a:cubicBezTo>
                    <a:cubicBezTo>
                      <a:pt x="2443" y="3719"/>
                      <a:pt x="2493" y="3779"/>
                      <a:pt x="2553" y="3769"/>
                    </a:cubicBezTo>
                    <a:cubicBezTo>
                      <a:pt x="2583" y="3769"/>
                      <a:pt x="2592" y="3759"/>
                      <a:pt x="2602" y="3759"/>
                    </a:cubicBezTo>
                    <a:lnTo>
                      <a:pt x="2622" y="3759"/>
                    </a:lnTo>
                    <a:cubicBezTo>
                      <a:pt x="2622" y="3779"/>
                      <a:pt x="2642" y="3779"/>
                      <a:pt x="2642" y="3779"/>
                    </a:cubicBezTo>
                    <a:cubicBezTo>
                      <a:pt x="2652" y="3779"/>
                      <a:pt x="2652" y="3759"/>
                      <a:pt x="2652" y="3759"/>
                    </a:cubicBezTo>
                    <a:cubicBezTo>
                      <a:pt x="2652" y="3729"/>
                      <a:pt x="2642" y="3709"/>
                      <a:pt x="2642" y="3679"/>
                    </a:cubicBezTo>
                    <a:cubicBezTo>
                      <a:pt x="2642" y="3679"/>
                      <a:pt x="2722" y="3639"/>
                      <a:pt x="2732" y="3639"/>
                    </a:cubicBezTo>
                    <a:cubicBezTo>
                      <a:pt x="2772" y="3629"/>
                      <a:pt x="2792" y="3629"/>
                      <a:pt x="2832" y="3619"/>
                    </a:cubicBezTo>
                    <a:cubicBezTo>
                      <a:pt x="2882" y="3629"/>
                      <a:pt x="2892" y="3559"/>
                      <a:pt x="2941" y="3559"/>
                    </a:cubicBezTo>
                    <a:cubicBezTo>
                      <a:pt x="2991" y="3539"/>
                      <a:pt x="3031" y="3579"/>
                      <a:pt x="3081" y="3569"/>
                    </a:cubicBezTo>
                    <a:cubicBezTo>
                      <a:pt x="3091" y="3659"/>
                      <a:pt x="3171" y="3659"/>
                      <a:pt x="3220" y="3669"/>
                    </a:cubicBezTo>
                    <a:lnTo>
                      <a:pt x="3220" y="3669"/>
                    </a:lnTo>
                    <a:cubicBezTo>
                      <a:pt x="3270" y="3679"/>
                      <a:pt x="3300" y="3659"/>
                      <a:pt x="3380" y="3679"/>
                    </a:cubicBezTo>
                    <a:cubicBezTo>
                      <a:pt x="3380" y="3689"/>
                      <a:pt x="3380" y="3759"/>
                      <a:pt x="3420" y="3759"/>
                    </a:cubicBezTo>
                    <a:cubicBezTo>
                      <a:pt x="3450" y="3739"/>
                      <a:pt x="3420" y="3699"/>
                      <a:pt x="3450" y="3679"/>
                    </a:cubicBezTo>
                    <a:cubicBezTo>
                      <a:pt x="3470" y="3659"/>
                      <a:pt x="3529" y="3629"/>
                      <a:pt x="3549" y="3619"/>
                    </a:cubicBezTo>
                    <a:cubicBezTo>
                      <a:pt x="3619" y="3579"/>
                      <a:pt x="3679" y="3579"/>
                      <a:pt x="3699" y="3529"/>
                    </a:cubicBezTo>
                    <a:cubicBezTo>
                      <a:pt x="3699" y="3529"/>
                      <a:pt x="3719" y="3470"/>
                      <a:pt x="3729" y="3470"/>
                    </a:cubicBezTo>
                    <a:cubicBezTo>
                      <a:pt x="3749" y="3460"/>
                      <a:pt x="3779" y="3480"/>
                      <a:pt x="3799" y="3480"/>
                    </a:cubicBezTo>
                    <a:cubicBezTo>
                      <a:pt x="3938" y="3450"/>
                      <a:pt x="3968" y="3360"/>
                      <a:pt x="4038" y="3290"/>
                    </a:cubicBezTo>
                    <a:cubicBezTo>
                      <a:pt x="4068" y="3280"/>
                      <a:pt x="4078" y="3260"/>
                      <a:pt x="4078" y="3230"/>
                    </a:cubicBezTo>
                    <a:cubicBezTo>
                      <a:pt x="4148" y="3220"/>
                      <a:pt x="4138" y="3091"/>
                      <a:pt x="4148" y="3031"/>
                    </a:cubicBezTo>
                    <a:cubicBezTo>
                      <a:pt x="4167" y="2991"/>
                      <a:pt x="4227" y="2842"/>
                      <a:pt x="4267" y="2832"/>
                    </a:cubicBezTo>
                    <a:cubicBezTo>
                      <a:pt x="4247" y="2772"/>
                      <a:pt x="4287" y="2722"/>
                      <a:pt x="4267" y="2632"/>
                    </a:cubicBezTo>
                    <a:cubicBezTo>
                      <a:pt x="4227" y="2493"/>
                      <a:pt x="4187" y="2463"/>
                      <a:pt x="4118" y="2383"/>
                    </a:cubicBezTo>
                    <a:cubicBezTo>
                      <a:pt x="4068" y="2333"/>
                      <a:pt x="4048" y="2293"/>
                      <a:pt x="4028" y="2283"/>
                    </a:cubicBezTo>
                    <a:cubicBezTo>
                      <a:pt x="4028" y="2293"/>
                      <a:pt x="4028" y="2283"/>
                      <a:pt x="4028" y="228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3" name="Google Shape;3043;p38"/>
              <p:cNvSpPr/>
              <p:nvPr/>
            </p:nvSpPr>
            <p:spPr>
              <a:xfrm>
                <a:off x="5871187" y="2374739"/>
                <a:ext cx="24886" cy="15761"/>
              </a:xfrm>
              <a:custGeom>
                <a:avLst/>
                <a:gdLst/>
                <a:ahLst/>
                <a:cxnLst/>
                <a:rect l="l" t="t" r="r" b="b"/>
                <a:pathLst>
                  <a:path w="270" h="171" extrusionOk="0">
                    <a:moveTo>
                      <a:pt x="50" y="170"/>
                    </a:moveTo>
                    <a:cubicBezTo>
                      <a:pt x="40" y="170"/>
                      <a:pt x="10" y="150"/>
                      <a:pt x="10" y="140"/>
                    </a:cubicBezTo>
                    <a:cubicBezTo>
                      <a:pt x="0" y="91"/>
                      <a:pt x="50" y="21"/>
                      <a:pt x="100" y="21"/>
                    </a:cubicBezTo>
                    <a:cubicBezTo>
                      <a:pt x="140" y="1"/>
                      <a:pt x="250" y="21"/>
                      <a:pt x="260" y="71"/>
                    </a:cubicBezTo>
                    <a:cubicBezTo>
                      <a:pt x="270" y="91"/>
                      <a:pt x="70" y="150"/>
                      <a:pt x="50" y="17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4" name="Google Shape;3044;p38"/>
              <p:cNvSpPr/>
              <p:nvPr/>
            </p:nvSpPr>
            <p:spPr>
              <a:xfrm>
                <a:off x="5804087" y="2416124"/>
                <a:ext cx="12074" cy="8387"/>
              </a:xfrm>
              <a:custGeom>
                <a:avLst/>
                <a:gdLst/>
                <a:ahLst/>
                <a:cxnLst/>
                <a:rect l="l" t="t" r="r" b="b"/>
                <a:pathLst>
                  <a:path w="131" h="91" extrusionOk="0">
                    <a:moveTo>
                      <a:pt x="100" y="80"/>
                    </a:moveTo>
                    <a:cubicBezTo>
                      <a:pt x="120" y="80"/>
                      <a:pt x="130" y="50"/>
                      <a:pt x="120" y="40"/>
                    </a:cubicBezTo>
                    <a:cubicBezTo>
                      <a:pt x="120" y="30"/>
                      <a:pt x="100" y="20"/>
                      <a:pt x="90" y="0"/>
                    </a:cubicBezTo>
                    <a:cubicBezTo>
                      <a:pt x="60" y="20"/>
                      <a:pt x="31" y="20"/>
                      <a:pt x="1" y="30"/>
                    </a:cubicBezTo>
                    <a:cubicBezTo>
                      <a:pt x="41" y="70"/>
                      <a:pt x="80" y="90"/>
                      <a:pt x="100" y="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5" name="Google Shape;3045;p38"/>
              <p:cNvSpPr/>
              <p:nvPr/>
            </p:nvSpPr>
            <p:spPr>
              <a:xfrm>
                <a:off x="5555134" y="2378426"/>
                <a:ext cx="4701" cy="7466"/>
              </a:xfrm>
              <a:custGeom>
                <a:avLst/>
                <a:gdLst/>
                <a:ahLst/>
                <a:cxnLst/>
                <a:rect l="l" t="t" r="r" b="b"/>
                <a:pathLst>
                  <a:path w="51" h="81" extrusionOk="0">
                    <a:moveTo>
                      <a:pt x="50" y="31"/>
                    </a:moveTo>
                    <a:cubicBezTo>
                      <a:pt x="40" y="11"/>
                      <a:pt x="10" y="11"/>
                      <a:pt x="10" y="1"/>
                    </a:cubicBezTo>
                    <a:cubicBezTo>
                      <a:pt x="10" y="31"/>
                      <a:pt x="0" y="41"/>
                      <a:pt x="10" y="51"/>
                    </a:cubicBezTo>
                    <a:cubicBezTo>
                      <a:pt x="10" y="61"/>
                      <a:pt x="30" y="80"/>
                      <a:pt x="40" y="80"/>
                    </a:cubicBezTo>
                    <a:cubicBezTo>
                      <a:pt x="50" y="80"/>
                      <a:pt x="40" y="41"/>
                      <a:pt x="50" y="31"/>
                    </a:cubicBezTo>
                    <a:lnTo>
                      <a:pt x="40" y="3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6" name="Google Shape;3046;p38"/>
              <p:cNvSpPr/>
              <p:nvPr/>
            </p:nvSpPr>
            <p:spPr>
              <a:xfrm>
                <a:off x="5395218" y="2434466"/>
                <a:ext cx="12074" cy="11153"/>
              </a:xfrm>
              <a:custGeom>
                <a:avLst/>
                <a:gdLst/>
                <a:ahLst/>
                <a:cxnLst/>
                <a:rect l="l" t="t" r="r" b="b"/>
                <a:pathLst>
                  <a:path w="131" h="121" extrusionOk="0">
                    <a:moveTo>
                      <a:pt x="130" y="71"/>
                    </a:moveTo>
                    <a:cubicBezTo>
                      <a:pt x="120" y="81"/>
                      <a:pt x="91" y="90"/>
                      <a:pt x="81" y="100"/>
                    </a:cubicBezTo>
                    <a:cubicBezTo>
                      <a:pt x="41" y="120"/>
                      <a:pt x="21" y="100"/>
                      <a:pt x="1" y="81"/>
                    </a:cubicBezTo>
                    <a:cubicBezTo>
                      <a:pt x="1" y="51"/>
                      <a:pt x="31" y="31"/>
                      <a:pt x="51" y="21"/>
                    </a:cubicBezTo>
                    <a:cubicBezTo>
                      <a:pt x="91" y="1"/>
                      <a:pt x="120" y="1"/>
                      <a:pt x="130" y="41"/>
                    </a:cubicBezTo>
                    <a:cubicBezTo>
                      <a:pt x="130" y="71"/>
                      <a:pt x="120" y="71"/>
                      <a:pt x="120" y="90"/>
                    </a:cubicBezTo>
                    <a:cubicBezTo>
                      <a:pt x="120" y="90"/>
                      <a:pt x="130" y="81"/>
                      <a:pt x="130" y="7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7" name="Google Shape;3047;p38"/>
              <p:cNvSpPr/>
              <p:nvPr/>
            </p:nvSpPr>
            <p:spPr>
              <a:xfrm>
                <a:off x="5294198" y="2369301"/>
                <a:ext cx="45071" cy="33089"/>
              </a:xfrm>
              <a:custGeom>
                <a:avLst/>
                <a:gdLst/>
                <a:ahLst/>
                <a:cxnLst/>
                <a:rect l="l" t="t" r="r" b="b"/>
                <a:pathLst>
                  <a:path w="489" h="359" extrusionOk="0">
                    <a:moveTo>
                      <a:pt x="70" y="349"/>
                    </a:moveTo>
                    <a:cubicBezTo>
                      <a:pt x="30" y="359"/>
                      <a:pt x="30" y="339"/>
                      <a:pt x="10" y="309"/>
                    </a:cubicBezTo>
                    <a:cubicBezTo>
                      <a:pt x="0" y="259"/>
                      <a:pt x="30" y="249"/>
                      <a:pt x="50" y="239"/>
                    </a:cubicBezTo>
                    <a:cubicBezTo>
                      <a:pt x="100" y="150"/>
                      <a:pt x="100" y="40"/>
                      <a:pt x="210" y="10"/>
                    </a:cubicBezTo>
                    <a:cubicBezTo>
                      <a:pt x="240" y="0"/>
                      <a:pt x="240" y="0"/>
                      <a:pt x="250" y="0"/>
                    </a:cubicBezTo>
                    <a:cubicBezTo>
                      <a:pt x="260" y="50"/>
                      <a:pt x="279" y="40"/>
                      <a:pt x="260" y="80"/>
                    </a:cubicBezTo>
                    <a:cubicBezTo>
                      <a:pt x="279" y="60"/>
                      <a:pt x="279" y="40"/>
                      <a:pt x="309" y="40"/>
                    </a:cubicBezTo>
                    <a:cubicBezTo>
                      <a:pt x="349" y="30"/>
                      <a:pt x="479" y="90"/>
                      <a:pt x="479" y="130"/>
                    </a:cubicBezTo>
                    <a:cubicBezTo>
                      <a:pt x="489" y="199"/>
                      <a:pt x="349" y="249"/>
                      <a:pt x="299" y="249"/>
                    </a:cubicBezTo>
                    <a:cubicBezTo>
                      <a:pt x="289" y="249"/>
                      <a:pt x="210" y="289"/>
                      <a:pt x="210" y="289"/>
                    </a:cubicBezTo>
                    <a:cubicBezTo>
                      <a:pt x="150" y="299"/>
                      <a:pt x="120" y="329"/>
                      <a:pt x="70" y="34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8" name="Google Shape;3048;p38"/>
              <p:cNvSpPr/>
              <p:nvPr/>
            </p:nvSpPr>
            <p:spPr>
              <a:xfrm>
                <a:off x="5228942" y="2372896"/>
                <a:ext cx="18434" cy="10231"/>
              </a:xfrm>
              <a:custGeom>
                <a:avLst/>
                <a:gdLst/>
                <a:ahLst/>
                <a:cxnLst/>
                <a:rect l="l" t="t" r="r" b="b"/>
                <a:pathLst>
                  <a:path w="200" h="111" extrusionOk="0">
                    <a:moveTo>
                      <a:pt x="60" y="1"/>
                    </a:moveTo>
                    <a:cubicBezTo>
                      <a:pt x="80" y="1"/>
                      <a:pt x="160" y="21"/>
                      <a:pt x="190" y="21"/>
                    </a:cubicBezTo>
                    <a:cubicBezTo>
                      <a:pt x="200" y="91"/>
                      <a:pt x="110" y="111"/>
                      <a:pt x="80" y="111"/>
                    </a:cubicBezTo>
                    <a:cubicBezTo>
                      <a:pt x="60" y="111"/>
                      <a:pt x="11" y="71"/>
                      <a:pt x="11" y="51"/>
                    </a:cubicBezTo>
                    <a:cubicBezTo>
                      <a:pt x="1" y="11"/>
                      <a:pt x="60" y="1"/>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9" name="Google Shape;3049;p38"/>
              <p:cNvSpPr/>
              <p:nvPr/>
            </p:nvSpPr>
            <p:spPr>
              <a:xfrm>
                <a:off x="5232628" y="2344415"/>
                <a:ext cx="61662" cy="47007"/>
              </a:xfrm>
              <a:custGeom>
                <a:avLst/>
                <a:gdLst/>
                <a:ahLst/>
                <a:cxnLst/>
                <a:rect l="l" t="t" r="r" b="b"/>
                <a:pathLst>
                  <a:path w="669" h="510" extrusionOk="0">
                    <a:moveTo>
                      <a:pt x="658" y="420"/>
                    </a:moveTo>
                    <a:cubicBezTo>
                      <a:pt x="668" y="449"/>
                      <a:pt x="648" y="469"/>
                      <a:pt x="619" y="479"/>
                    </a:cubicBezTo>
                    <a:cubicBezTo>
                      <a:pt x="499" y="509"/>
                      <a:pt x="409" y="469"/>
                      <a:pt x="310" y="499"/>
                    </a:cubicBezTo>
                    <a:cubicBezTo>
                      <a:pt x="290" y="509"/>
                      <a:pt x="200" y="430"/>
                      <a:pt x="150" y="410"/>
                    </a:cubicBezTo>
                    <a:cubicBezTo>
                      <a:pt x="240" y="360"/>
                      <a:pt x="250" y="310"/>
                      <a:pt x="320" y="260"/>
                    </a:cubicBezTo>
                    <a:cubicBezTo>
                      <a:pt x="300" y="270"/>
                      <a:pt x="240" y="270"/>
                      <a:pt x="210" y="280"/>
                    </a:cubicBezTo>
                    <a:cubicBezTo>
                      <a:pt x="140" y="290"/>
                      <a:pt x="70" y="280"/>
                      <a:pt x="1" y="260"/>
                    </a:cubicBezTo>
                    <a:cubicBezTo>
                      <a:pt x="100" y="200"/>
                      <a:pt x="120" y="31"/>
                      <a:pt x="240" y="11"/>
                    </a:cubicBezTo>
                    <a:cubicBezTo>
                      <a:pt x="310" y="1"/>
                      <a:pt x="369" y="71"/>
                      <a:pt x="419" y="101"/>
                    </a:cubicBezTo>
                    <a:cubicBezTo>
                      <a:pt x="399" y="111"/>
                      <a:pt x="399" y="111"/>
                      <a:pt x="389" y="111"/>
                    </a:cubicBezTo>
                    <a:cubicBezTo>
                      <a:pt x="399" y="140"/>
                      <a:pt x="389" y="160"/>
                      <a:pt x="399" y="170"/>
                    </a:cubicBezTo>
                    <a:cubicBezTo>
                      <a:pt x="399" y="180"/>
                      <a:pt x="369" y="220"/>
                      <a:pt x="359" y="230"/>
                    </a:cubicBezTo>
                    <a:cubicBezTo>
                      <a:pt x="389" y="220"/>
                      <a:pt x="399" y="220"/>
                      <a:pt x="409" y="220"/>
                    </a:cubicBezTo>
                    <a:cubicBezTo>
                      <a:pt x="449" y="210"/>
                      <a:pt x="459" y="250"/>
                      <a:pt x="499" y="230"/>
                    </a:cubicBezTo>
                    <a:cubicBezTo>
                      <a:pt x="519" y="230"/>
                      <a:pt x="539" y="220"/>
                      <a:pt x="549" y="220"/>
                    </a:cubicBezTo>
                    <a:cubicBezTo>
                      <a:pt x="599" y="210"/>
                      <a:pt x="609" y="230"/>
                      <a:pt x="648" y="260"/>
                    </a:cubicBezTo>
                    <a:cubicBezTo>
                      <a:pt x="619" y="280"/>
                      <a:pt x="619" y="290"/>
                      <a:pt x="638" y="320"/>
                    </a:cubicBezTo>
                    <a:cubicBezTo>
                      <a:pt x="638" y="350"/>
                      <a:pt x="599" y="360"/>
                      <a:pt x="589" y="370"/>
                    </a:cubicBezTo>
                    <a:cubicBezTo>
                      <a:pt x="638" y="380"/>
                      <a:pt x="658" y="400"/>
                      <a:pt x="658" y="4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0" name="Google Shape;3050;p38"/>
              <p:cNvSpPr/>
              <p:nvPr/>
            </p:nvSpPr>
            <p:spPr>
              <a:xfrm>
                <a:off x="5270326" y="2419811"/>
                <a:ext cx="7374" cy="7466"/>
              </a:xfrm>
              <a:custGeom>
                <a:avLst/>
                <a:gdLst/>
                <a:ahLst/>
                <a:cxnLst/>
                <a:rect l="l" t="t" r="r" b="b"/>
                <a:pathLst>
                  <a:path w="80" h="81" extrusionOk="0">
                    <a:moveTo>
                      <a:pt x="0" y="50"/>
                    </a:moveTo>
                    <a:lnTo>
                      <a:pt x="40" y="10"/>
                    </a:lnTo>
                    <a:cubicBezTo>
                      <a:pt x="50" y="10"/>
                      <a:pt x="60" y="10"/>
                      <a:pt x="80" y="0"/>
                    </a:cubicBezTo>
                    <a:cubicBezTo>
                      <a:pt x="80" y="50"/>
                      <a:pt x="60" y="60"/>
                      <a:pt x="20" y="80"/>
                    </a:cubicBezTo>
                    <a:cubicBezTo>
                      <a:pt x="30" y="80"/>
                      <a:pt x="0" y="60"/>
                      <a:pt x="0" y="5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1" name="Google Shape;3051;p38"/>
              <p:cNvSpPr/>
              <p:nvPr/>
            </p:nvSpPr>
            <p:spPr>
              <a:xfrm>
                <a:off x="5219725" y="2353632"/>
                <a:ext cx="10231" cy="5622"/>
              </a:xfrm>
              <a:custGeom>
                <a:avLst/>
                <a:gdLst/>
                <a:ahLst/>
                <a:cxnLst/>
                <a:rect l="l" t="t" r="r" b="b"/>
                <a:pathLst>
                  <a:path w="111" h="61" extrusionOk="0">
                    <a:moveTo>
                      <a:pt x="111" y="21"/>
                    </a:moveTo>
                    <a:cubicBezTo>
                      <a:pt x="81" y="30"/>
                      <a:pt x="31" y="60"/>
                      <a:pt x="1" y="21"/>
                    </a:cubicBezTo>
                    <a:cubicBezTo>
                      <a:pt x="41" y="11"/>
                      <a:pt x="61" y="11"/>
                      <a:pt x="101" y="1"/>
                    </a:cubicBezTo>
                    <a:cubicBezTo>
                      <a:pt x="101" y="11"/>
                      <a:pt x="111" y="11"/>
                      <a:pt x="111" y="2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2" name="Google Shape;3052;p38"/>
              <p:cNvSpPr/>
              <p:nvPr/>
            </p:nvSpPr>
            <p:spPr>
              <a:xfrm>
                <a:off x="5344708" y="2383035"/>
                <a:ext cx="8387" cy="5622"/>
              </a:xfrm>
              <a:custGeom>
                <a:avLst/>
                <a:gdLst/>
                <a:ahLst/>
                <a:cxnLst/>
                <a:rect l="l" t="t" r="r" b="b"/>
                <a:pathLst>
                  <a:path w="91" h="61" extrusionOk="0">
                    <a:moveTo>
                      <a:pt x="90" y="1"/>
                    </a:moveTo>
                    <a:cubicBezTo>
                      <a:pt x="90" y="30"/>
                      <a:pt x="90" y="50"/>
                      <a:pt x="70" y="50"/>
                    </a:cubicBezTo>
                    <a:cubicBezTo>
                      <a:pt x="31" y="60"/>
                      <a:pt x="21" y="40"/>
                      <a:pt x="1" y="30"/>
                    </a:cubicBezTo>
                    <a:cubicBezTo>
                      <a:pt x="70" y="1"/>
                      <a:pt x="70" y="11"/>
                      <a:pt x="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3" name="Google Shape;3053;p38"/>
              <p:cNvSpPr/>
              <p:nvPr/>
            </p:nvSpPr>
            <p:spPr>
              <a:xfrm>
                <a:off x="5566102" y="2362849"/>
                <a:ext cx="54380" cy="29494"/>
              </a:xfrm>
              <a:custGeom>
                <a:avLst/>
                <a:gdLst/>
                <a:ahLst/>
                <a:cxnLst/>
                <a:rect l="l" t="t" r="r" b="b"/>
                <a:pathLst>
                  <a:path w="590" h="320" extrusionOk="0">
                    <a:moveTo>
                      <a:pt x="509" y="170"/>
                    </a:moveTo>
                    <a:cubicBezTo>
                      <a:pt x="479" y="180"/>
                      <a:pt x="479" y="210"/>
                      <a:pt x="459" y="220"/>
                    </a:cubicBezTo>
                    <a:cubicBezTo>
                      <a:pt x="440" y="220"/>
                      <a:pt x="420" y="200"/>
                      <a:pt x="400" y="200"/>
                    </a:cubicBezTo>
                    <a:cubicBezTo>
                      <a:pt x="380" y="200"/>
                      <a:pt x="370" y="220"/>
                      <a:pt x="350" y="230"/>
                    </a:cubicBezTo>
                    <a:cubicBezTo>
                      <a:pt x="340" y="230"/>
                      <a:pt x="330" y="259"/>
                      <a:pt x="300" y="269"/>
                    </a:cubicBezTo>
                    <a:cubicBezTo>
                      <a:pt x="280" y="269"/>
                      <a:pt x="270" y="269"/>
                      <a:pt x="240" y="249"/>
                    </a:cubicBezTo>
                    <a:cubicBezTo>
                      <a:pt x="230" y="269"/>
                      <a:pt x="230" y="299"/>
                      <a:pt x="190" y="309"/>
                    </a:cubicBezTo>
                    <a:cubicBezTo>
                      <a:pt x="131" y="319"/>
                      <a:pt x="41" y="269"/>
                      <a:pt x="21" y="190"/>
                    </a:cubicBezTo>
                    <a:cubicBezTo>
                      <a:pt x="1" y="120"/>
                      <a:pt x="51" y="60"/>
                      <a:pt x="101" y="40"/>
                    </a:cubicBezTo>
                    <a:cubicBezTo>
                      <a:pt x="180" y="30"/>
                      <a:pt x="220" y="120"/>
                      <a:pt x="290" y="110"/>
                    </a:cubicBezTo>
                    <a:cubicBezTo>
                      <a:pt x="280" y="60"/>
                      <a:pt x="280" y="20"/>
                      <a:pt x="320" y="10"/>
                    </a:cubicBezTo>
                    <a:cubicBezTo>
                      <a:pt x="350" y="0"/>
                      <a:pt x="529" y="30"/>
                      <a:pt x="589" y="30"/>
                    </a:cubicBezTo>
                    <a:cubicBezTo>
                      <a:pt x="589" y="80"/>
                      <a:pt x="569" y="120"/>
                      <a:pt x="579" y="150"/>
                    </a:cubicBezTo>
                    <a:cubicBezTo>
                      <a:pt x="559" y="160"/>
                      <a:pt x="529" y="170"/>
                      <a:pt x="509" y="17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4" name="Google Shape;3054;p38"/>
              <p:cNvSpPr/>
              <p:nvPr/>
            </p:nvSpPr>
            <p:spPr>
              <a:xfrm>
                <a:off x="5599191" y="2397782"/>
                <a:ext cx="23964" cy="12904"/>
              </a:xfrm>
              <a:custGeom>
                <a:avLst/>
                <a:gdLst/>
                <a:ahLst/>
                <a:cxnLst/>
                <a:rect l="l" t="t" r="r" b="b"/>
                <a:pathLst>
                  <a:path w="260" h="140" extrusionOk="0">
                    <a:moveTo>
                      <a:pt x="1" y="140"/>
                    </a:moveTo>
                    <a:cubicBezTo>
                      <a:pt x="11" y="80"/>
                      <a:pt x="31" y="30"/>
                      <a:pt x="100" y="20"/>
                    </a:cubicBezTo>
                    <a:cubicBezTo>
                      <a:pt x="170" y="0"/>
                      <a:pt x="230" y="40"/>
                      <a:pt x="260" y="120"/>
                    </a:cubicBezTo>
                    <a:cubicBezTo>
                      <a:pt x="230" y="130"/>
                      <a:pt x="210" y="130"/>
                      <a:pt x="180" y="130"/>
                    </a:cubicBezTo>
                    <a:cubicBezTo>
                      <a:pt x="120" y="100"/>
                      <a:pt x="71" y="130"/>
                      <a:pt x="11" y="120"/>
                    </a:cubicBezTo>
                    <a:cubicBezTo>
                      <a:pt x="1" y="130"/>
                      <a:pt x="1" y="140"/>
                      <a:pt x="1" y="1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5" name="Google Shape;3055;p38"/>
              <p:cNvSpPr/>
              <p:nvPr/>
            </p:nvSpPr>
            <p:spPr>
              <a:xfrm>
                <a:off x="5632281" y="2364693"/>
                <a:ext cx="34103" cy="10139"/>
              </a:xfrm>
              <a:custGeom>
                <a:avLst/>
                <a:gdLst/>
                <a:ahLst/>
                <a:cxnLst/>
                <a:rect l="l" t="t" r="r" b="b"/>
                <a:pathLst>
                  <a:path w="370" h="110" extrusionOk="0">
                    <a:moveTo>
                      <a:pt x="1" y="10"/>
                    </a:moveTo>
                    <a:cubicBezTo>
                      <a:pt x="41" y="30"/>
                      <a:pt x="310" y="0"/>
                      <a:pt x="320" y="0"/>
                    </a:cubicBezTo>
                    <a:cubicBezTo>
                      <a:pt x="330" y="0"/>
                      <a:pt x="360" y="10"/>
                      <a:pt x="360" y="30"/>
                    </a:cubicBezTo>
                    <a:cubicBezTo>
                      <a:pt x="369" y="60"/>
                      <a:pt x="300" y="90"/>
                      <a:pt x="260" y="100"/>
                    </a:cubicBezTo>
                    <a:cubicBezTo>
                      <a:pt x="200" y="110"/>
                      <a:pt x="60" y="110"/>
                      <a:pt x="41" y="30"/>
                    </a:cubicBezTo>
                    <a:cubicBezTo>
                      <a:pt x="21" y="30"/>
                      <a:pt x="11" y="10"/>
                      <a:pt x="1" y="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6" name="Google Shape;3056;p38"/>
              <p:cNvSpPr/>
              <p:nvPr/>
            </p:nvSpPr>
            <p:spPr>
              <a:xfrm>
                <a:off x="5592832" y="2393173"/>
                <a:ext cx="8295" cy="9217"/>
              </a:xfrm>
              <a:custGeom>
                <a:avLst/>
                <a:gdLst/>
                <a:ahLst/>
                <a:cxnLst/>
                <a:rect l="l" t="t" r="r" b="b"/>
                <a:pathLst>
                  <a:path w="90" h="100" extrusionOk="0">
                    <a:moveTo>
                      <a:pt x="90" y="40"/>
                    </a:moveTo>
                    <a:cubicBezTo>
                      <a:pt x="90" y="70"/>
                      <a:pt x="80" y="90"/>
                      <a:pt x="50" y="90"/>
                    </a:cubicBezTo>
                    <a:cubicBezTo>
                      <a:pt x="30" y="100"/>
                      <a:pt x="20" y="80"/>
                      <a:pt x="0" y="50"/>
                    </a:cubicBezTo>
                    <a:cubicBezTo>
                      <a:pt x="0" y="20"/>
                      <a:pt x="80" y="0"/>
                      <a:pt x="90" y="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7" name="Google Shape;3057;p38"/>
              <p:cNvSpPr/>
              <p:nvPr/>
            </p:nvSpPr>
            <p:spPr>
              <a:xfrm>
                <a:off x="4955195" y="3325663"/>
                <a:ext cx="65256" cy="113093"/>
              </a:xfrm>
              <a:custGeom>
                <a:avLst/>
                <a:gdLst/>
                <a:ahLst/>
                <a:cxnLst/>
                <a:rect l="l" t="t" r="r" b="b"/>
                <a:pathLst>
                  <a:path w="708" h="1227" extrusionOk="0">
                    <a:moveTo>
                      <a:pt x="70" y="719"/>
                    </a:moveTo>
                    <a:lnTo>
                      <a:pt x="130" y="589"/>
                    </a:lnTo>
                    <a:cubicBezTo>
                      <a:pt x="130" y="549"/>
                      <a:pt x="70" y="469"/>
                      <a:pt x="70" y="420"/>
                    </a:cubicBezTo>
                    <a:cubicBezTo>
                      <a:pt x="60" y="270"/>
                      <a:pt x="180" y="290"/>
                      <a:pt x="279" y="250"/>
                    </a:cubicBezTo>
                    <a:cubicBezTo>
                      <a:pt x="359" y="230"/>
                      <a:pt x="469" y="130"/>
                      <a:pt x="518" y="91"/>
                    </a:cubicBezTo>
                    <a:cubicBezTo>
                      <a:pt x="528" y="81"/>
                      <a:pt x="518" y="31"/>
                      <a:pt x="528" y="1"/>
                    </a:cubicBezTo>
                    <a:cubicBezTo>
                      <a:pt x="658" y="41"/>
                      <a:pt x="658" y="240"/>
                      <a:pt x="708" y="330"/>
                    </a:cubicBezTo>
                    <a:lnTo>
                      <a:pt x="708" y="380"/>
                    </a:lnTo>
                    <a:cubicBezTo>
                      <a:pt x="688" y="370"/>
                      <a:pt x="638" y="350"/>
                      <a:pt x="638" y="350"/>
                    </a:cubicBezTo>
                    <a:cubicBezTo>
                      <a:pt x="668" y="579"/>
                      <a:pt x="588" y="729"/>
                      <a:pt x="528" y="888"/>
                    </a:cubicBezTo>
                    <a:cubicBezTo>
                      <a:pt x="479" y="1018"/>
                      <a:pt x="469" y="1227"/>
                      <a:pt x="229" y="1187"/>
                    </a:cubicBezTo>
                    <a:cubicBezTo>
                      <a:pt x="140" y="1177"/>
                      <a:pt x="50" y="1067"/>
                      <a:pt x="50" y="988"/>
                    </a:cubicBezTo>
                    <a:cubicBezTo>
                      <a:pt x="50" y="948"/>
                      <a:pt x="70" y="938"/>
                      <a:pt x="50" y="918"/>
                    </a:cubicBezTo>
                    <a:cubicBezTo>
                      <a:pt x="0" y="878"/>
                      <a:pt x="0" y="828"/>
                      <a:pt x="0" y="778"/>
                    </a:cubicBezTo>
                    <a:cubicBezTo>
                      <a:pt x="10" y="748"/>
                      <a:pt x="60" y="719"/>
                      <a:pt x="70" y="71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8" name="Google Shape;3058;p38"/>
              <p:cNvSpPr/>
              <p:nvPr/>
            </p:nvSpPr>
            <p:spPr>
              <a:xfrm>
                <a:off x="4413968" y="2823149"/>
                <a:ext cx="598275" cy="653301"/>
              </a:xfrm>
              <a:custGeom>
                <a:avLst/>
                <a:gdLst/>
                <a:ahLst/>
                <a:cxnLst/>
                <a:rect l="l" t="t" r="r" b="b"/>
                <a:pathLst>
                  <a:path w="6491" h="7088" extrusionOk="0">
                    <a:moveTo>
                      <a:pt x="3570" y="848"/>
                    </a:moveTo>
                    <a:cubicBezTo>
                      <a:pt x="3599" y="848"/>
                      <a:pt x="3619" y="858"/>
                      <a:pt x="3649" y="858"/>
                    </a:cubicBezTo>
                    <a:cubicBezTo>
                      <a:pt x="3649" y="897"/>
                      <a:pt x="3679" y="917"/>
                      <a:pt x="3699" y="927"/>
                    </a:cubicBezTo>
                    <a:cubicBezTo>
                      <a:pt x="3719" y="987"/>
                      <a:pt x="3799" y="967"/>
                      <a:pt x="3849" y="997"/>
                    </a:cubicBezTo>
                    <a:cubicBezTo>
                      <a:pt x="3958" y="1057"/>
                      <a:pt x="4098" y="1117"/>
                      <a:pt x="4207" y="1147"/>
                    </a:cubicBezTo>
                    <a:cubicBezTo>
                      <a:pt x="4307" y="1167"/>
                      <a:pt x="4347" y="1117"/>
                      <a:pt x="4447" y="1147"/>
                    </a:cubicBezTo>
                    <a:cubicBezTo>
                      <a:pt x="4507" y="1157"/>
                      <a:pt x="4546" y="1206"/>
                      <a:pt x="4616" y="1216"/>
                    </a:cubicBezTo>
                    <a:cubicBezTo>
                      <a:pt x="4666" y="1226"/>
                      <a:pt x="4666" y="1206"/>
                      <a:pt x="4716" y="1206"/>
                    </a:cubicBezTo>
                    <a:cubicBezTo>
                      <a:pt x="4746" y="1266"/>
                      <a:pt x="4786" y="1316"/>
                      <a:pt x="4796" y="1366"/>
                    </a:cubicBezTo>
                    <a:cubicBezTo>
                      <a:pt x="4796" y="1396"/>
                      <a:pt x="4746" y="1505"/>
                      <a:pt x="4736" y="1525"/>
                    </a:cubicBezTo>
                    <a:cubicBezTo>
                      <a:pt x="4666" y="1505"/>
                      <a:pt x="4596" y="1356"/>
                      <a:pt x="4546" y="1296"/>
                    </a:cubicBezTo>
                    <a:lnTo>
                      <a:pt x="4546" y="1346"/>
                    </a:lnTo>
                    <a:cubicBezTo>
                      <a:pt x="4656" y="1545"/>
                      <a:pt x="4766" y="1725"/>
                      <a:pt x="4885" y="1924"/>
                    </a:cubicBezTo>
                    <a:cubicBezTo>
                      <a:pt x="4865" y="1994"/>
                      <a:pt x="4985" y="2153"/>
                      <a:pt x="5035" y="2193"/>
                    </a:cubicBezTo>
                    <a:cubicBezTo>
                      <a:pt x="5035" y="2243"/>
                      <a:pt x="5035" y="2303"/>
                      <a:pt x="5045" y="2353"/>
                    </a:cubicBezTo>
                    <a:cubicBezTo>
                      <a:pt x="5095" y="2442"/>
                      <a:pt x="5154" y="2452"/>
                      <a:pt x="5204" y="2522"/>
                    </a:cubicBezTo>
                    <a:cubicBezTo>
                      <a:pt x="5264" y="2612"/>
                      <a:pt x="5244" y="2692"/>
                      <a:pt x="5304" y="2751"/>
                    </a:cubicBezTo>
                    <a:cubicBezTo>
                      <a:pt x="5364" y="2811"/>
                      <a:pt x="5404" y="2821"/>
                      <a:pt x="5463" y="2871"/>
                    </a:cubicBezTo>
                    <a:cubicBezTo>
                      <a:pt x="5513" y="2921"/>
                      <a:pt x="5553" y="3061"/>
                      <a:pt x="5663" y="3070"/>
                    </a:cubicBezTo>
                    <a:cubicBezTo>
                      <a:pt x="5673" y="3120"/>
                      <a:pt x="5703" y="3140"/>
                      <a:pt x="5673" y="3170"/>
                    </a:cubicBezTo>
                    <a:cubicBezTo>
                      <a:pt x="5733" y="3210"/>
                      <a:pt x="5772" y="3320"/>
                      <a:pt x="5842" y="3340"/>
                    </a:cubicBezTo>
                    <a:cubicBezTo>
                      <a:pt x="5892" y="3350"/>
                      <a:pt x="5892" y="3310"/>
                      <a:pt x="5942" y="3300"/>
                    </a:cubicBezTo>
                    <a:cubicBezTo>
                      <a:pt x="5992" y="3290"/>
                      <a:pt x="6012" y="3320"/>
                      <a:pt x="6072" y="3320"/>
                    </a:cubicBezTo>
                    <a:cubicBezTo>
                      <a:pt x="6211" y="3320"/>
                      <a:pt x="6321" y="3300"/>
                      <a:pt x="6450" y="3300"/>
                    </a:cubicBezTo>
                    <a:cubicBezTo>
                      <a:pt x="6460" y="3320"/>
                      <a:pt x="6470" y="3340"/>
                      <a:pt x="6470" y="3350"/>
                    </a:cubicBezTo>
                    <a:cubicBezTo>
                      <a:pt x="6490" y="3519"/>
                      <a:pt x="6351" y="3738"/>
                      <a:pt x="6271" y="3818"/>
                    </a:cubicBezTo>
                    <a:cubicBezTo>
                      <a:pt x="6171" y="3938"/>
                      <a:pt x="6151" y="4037"/>
                      <a:pt x="6022" y="4097"/>
                    </a:cubicBezTo>
                    <a:cubicBezTo>
                      <a:pt x="5812" y="4217"/>
                      <a:pt x="5563" y="4217"/>
                      <a:pt x="5503" y="4486"/>
                    </a:cubicBezTo>
                    <a:cubicBezTo>
                      <a:pt x="5493" y="4556"/>
                      <a:pt x="5394" y="4556"/>
                      <a:pt x="5404" y="4645"/>
                    </a:cubicBezTo>
                    <a:cubicBezTo>
                      <a:pt x="5404" y="4745"/>
                      <a:pt x="5444" y="4795"/>
                      <a:pt x="5453" y="4885"/>
                    </a:cubicBezTo>
                    <a:cubicBezTo>
                      <a:pt x="5453" y="4994"/>
                      <a:pt x="5593" y="5064"/>
                      <a:pt x="5593" y="5114"/>
                    </a:cubicBezTo>
                    <a:cubicBezTo>
                      <a:pt x="5593" y="5144"/>
                      <a:pt x="5573" y="5154"/>
                      <a:pt x="5573" y="5164"/>
                    </a:cubicBezTo>
                    <a:lnTo>
                      <a:pt x="5573" y="5244"/>
                    </a:lnTo>
                    <a:lnTo>
                      <a:pt x="5573" y="5443"/>
                    </a:lnTo>
                    <a:cubicBezTo>
                      <a:pt x="5603" y="5463"/>
                      <a:pt x="5613" y="5483"/>
                      <a:pt x="5613" y="5503"/>
                    </a:cubicBezTo>
                    <a:cubicBezTo>
                      <a:pt x="5623" y="5752"/>
                      <a:pt x="5154" y="5642"/>
                      <a:pt x="5125" y="5842"/>
                    </a:cubicBezTo>
                    <a:cubicBezTo>
                      <a:pt x="5075" y="5842"/>
                      <a:pt x="5015" y="5881"/>
                      <a:pt x="5015" y="5911"/>
                    </a:cubicBezTo>
                    <a:cubicBezTo>
                      <a:pt x="5025" y="5991"/>
                      <a:pt x="5125" y="6051"/>
                      <a:pt x="5125" y="6141"/>
                    </a:cubicBezTo>
                    <a:cubicBezTo>
                      <a:pt x="5125" y="6191"/>
                      <a:pt x="5125" y="6290"/>
                      <a:pt x="5105" y="6310"/>
                    </a:cubicBezTo>
                    <a:cubicBezTo>
                      <a:pt x="5095" y="6340"/>
                      <a:pt x="5025" y="6310"/>
                      <a:pt x="5005" y="6310"/>
                    </a:cubicBezTo>
                    <a:cubicBezTo>
                      <a:pt x="4915" y="6340"/>
                      <a:pt x="4865" y="6360"/>
                      <a:pt x="4826" y="6430"/>
                    </a:cubicBezTo>
                    <a:cubicBezTo>
                      <a:pt x="4865" y="6450"/>
                      <a:pt x="4875" y="6480"/>
                      <a:pt x="4875" y="6500"/>
                    </a:cubicBezTo>
                    <a:cubicBezTo>
                      <a:pt x="4875" y="6589"/>
                      <a:pt x="4796" y="6639"/>
                      <a:pt x="4746" y="6679"/>
                    </a:cubicBezTo>
                    <a:cubicBezTo>
                      <a:pt x="4666" y="6729"/>
                      <a:pt x="4666" y="6799"/>
                      <a:pt x="4606" y="6848"/>
                    </a:cubicBezTo>
                    <a:cubicBezTo>
                      <a:pt x="4516" y="6938"/>
                      <a:pt x="4487" y="7008"/>
                      <a:pt x="4327" y="7048"/>
                    </a:cubicBezTo>
                    <a:cubicBezTo>
                      <a:pt x="4267" y="7058"/>
                      <a:pt x="4168" y="7028"/>
                      <a:pt x="4168" y="7078"/>
                    </a:cubicBezTo>
                    <a:cubicBezTo>
                      <a:pt x="4118" y="7078"/>
                      <a:pt x="4098" y="7088"/>
                      <a:pt x="4058" y="7078"/>
                    </a:cubicBezTo>
                    <a:cubicBezTo>
                      <a:pt x="4018" y="7058"/>
                      <a:pt x="3998" y="7038"/>
                      <a:pt x="3958" y="7028"/>
                    </a:cubicBezTo>
                    <a:cubicBezTo>
                      <a:pt x="3799" y="6998"/>
                      <a:pt x="3719" y="7078"/>
                      <a:pt x="3570" y="7048"/>
                    </a:cubicBezTo>
                    <a:cubicBezTo>
                      <a:pt x="3510" y="7038"/>
                      <a:pt x="3490" y="6998"/>
                      <a:pt x="3450" y="6958"/>
                    </a:cubicBezTo>
                    <a:cubicBezTo>
                      <a:pt x="3440" y="6958"/>
                      <a:pt x="3420" y="6978"/>
                      <a:pt x="3410" y="6978"/>
                    </a:cubicBezTo>
                    <a:cubicBezTo>
                      <a:pt x="3410" y="6908"/>
                      <a:pt x="3370" y="6838"/>
                      <a:pt x="3350" y="6809"/>
                    </a:cubicBezTo>
                    <a:cubicBezTo>
                      <a:pt x="3370" y="6789"/>
                      <a:pt x="3390" y="6779"/>
                      <a:pt x="3390" y="6739"/>
                    </a:cubicBezTo>
                    <a:cubicBezTo>
                      <a:pt x="3390" y="6689"/>
                      <a:pt x="3290" y="6579"/>
                      <a:pt x="3261" y="6549"/>
                    </a:cubicBezTo>
                    <a:cubicBezTo>
                      <a:pt x="3121" y="6340"/>
                      <a:pt x="2961" y="6131"/>
                      <a:pt x="2961" y="5852"/>
                    </a:cubicBezTo>
                    <a:lnTo>
                      <a:pt x="2961" y="5762"/>
                    </a:lnTo>
                    <a:cubicBezTo>
                      <a:pt x="2961" y="5712"/>
                      <a:pt x="2912" y="5702"/>
                      <a:pt x="2892" y="5652"/>
                    </a:cubicBezTo>
                    <a:cubicBezTo>
                      <a:pt x="2792" y="5493"/>
                      <a:pt x="2672" y="5353"/>
                      <a:pt x="2672" y="5154"/>
                    </a:cubicBezTo>
                    <a:cubicBezTo>
                      <a:pt x="2672" y="4935"/>
                      <a:pt x="2902" y="4915"/>
                      <a:pt x="2902" y="4755"/>
                    </a:cubicBezTo>
                    <a:cubicBezTo>
                      <a:pt x="2902" y="4685"/>
                      <a:pt x="2862" y="4645"/>
                      <a:pt x="2852" y="4566"/>
                    </a:cubicBezTo>
                    <a:cubicBezTo>
                      <a:pt x="2822" y="4436"/>
                      <a:pt x="2782" y="4386"/>
                      <a:pt x="2762" y="4297"/>
                    </a:cubicBezTo>
                    <a:cubicBezTo>
                      <a:pt x="2722" y="4237"/>
                      <a:pt x="2752" y="4157"/>
                      <a:pt x="2702" y="4097"/>
                    </a:cubicBezTo>
                    <a:cubicBezTo>
                      <a:pt x="2613" y="3968"/>
                      <a:pt x="2413" y="3838"/>
                      <a:pt x="2413" y="3689"/>
                    </a:cubicBezTo>
                    <a:cubicBezTo>
                      <a:pt x="2413" y="3649"/>
                      <a:pt x="2463" y="3589"/>
                      <a:pt x="2483" y="3569"/>
                    </a:cubicBezTo>
                    <a:cubicBezTo>
                      <a:pt x="2473" y="3549"/>
                      <a:pt x="2483" y="3539"/>
                      <a:pt x="2483" y="3519"/>
                    </a:cubicBezTo>
                    <a:cubicBezTo>
                      <a:pt x="2483" y="3489"/>
                      <a:pt x="2483" y="3399"/>
                      <a:pt x="2523" y="3370"/>
                    </a:cubicBezTo>
                    <a:cubicBezTo>
                      <a:pt x="2483" y="3300"/>
                      <a:pt x="2423" y="3220"/>
                      <a:pt x="2314" y="3200"/>
                    </a:cubicBezTo>
                    <a:cubicBezTo>
                      <a:pt x="2254" y="3190"/>
                      <a:pt x="2204" y="3170"/>
                      <a:pt x="2174" y="3170"/>
                    </a:cubicBezTo>
                    <a:cubicBezTo>
                      <a:pt x="2074" y="3160"/>
                      <a:pt x="2054" y="2971"/>
                      <a:pt x="1915" y="2951"/>
                    </a:cubicBezTo>
                    <a:cubicBezTo>
                      <a:pt x="1755" y="2921"/>
                      <a:pt x="1626" y="2971"/>
                      <a:pt x="1506" y="2991"/>
                    </a:cubicBezTo>
                    <a:cubicBezTo>
                      <a:pt x="1456" y="3001"/>
                      <a:pt x="1436" y="3041"/>
                      <a:pt x="1377" y="3021"/>
                    </a:cubicBezTo>
                    <a:cubicBezTo>
                      <a:pt x="1327" y="3011"/>
                      <a:pt x="1257" y="2951"/>
                      <a:pt x="1177" y="2941"/>
                    </a:cubicBezTo>
                    <a:cubicBezTo>
                      <a:pt x="1058" y="2911"/>
                      <a:pt x="998" y="2961"/>
                      <a:pt x="868" y="2941"/>
                    </a:cubicBezTo>
                    <a:cubicBezTo>
                      <a:pt x="828" y="2921"/>
                      <a:pt x="798" y="2911"/>
                      <a:pt x="768" y="2901"/>
                    </a:cubicBezTo>
                    <a:cubicBezTo>
                      <a:pt x="679" y="2811"/>
                      <a:pt x="499" y="2672"/>
                      <a:pt x="420" y="2562"/>
                    </a:cubicBezTo>
                    <a:cubicBezTo>
                      <a:pt x="360" y="2462"/>
                      <a:pt x="350" y="2373"/>
                      <a:pt x="270" y="2303"/>
                    </a:cubicBezTo>
                    <a:cubicBezTo>
                      <a:pt x="250" y="2273"/>
                      <a:pt x="71" y="2104"/>
                      <a:pt x="71" y="2094"/>
                    </a:cubicBezTo>
                    <a:cubicBezTo>
                      <a:pt x="61" y="2064"/>
                      <a:pt x="61" y="2064"/>
                      <a:pt x="31" y="2044"/>
                    </a:cubicBezTo>
                    <a:lnTo>
                      <a:pt x="51" y="2044"/>
                    </a:lnTo>
                    <a:cubicBezTo>
                      <a:pt x="51" y="1994"/>
                      <a:pt x="31" y="1964"/>
                      <a:pt x="31" y="1944"/>
                    </a:cubicBezTo>
                    <a:cubicBezTo>
                      <a:pt x="31" y="1894"/>
                      <a:pt x="11" y="1874"/>
                      <a:pt x="1" y="1824"/>
                    </a:cubicBezTo>
                    <a:cubicBezTo>
                      <a:pt x="61" y="1805"/>
                      <a:pt x="131" y="1655"/>
                      <a:pt x="150" y="1565"/>
                    </a:cubicBezTo>
                    <a:cubicBezTo>
                      <a:pt x="150" y="1426"/>
                      <a:pt x="101" y="1326"/>
                      <a:pt x="101" y="1206"/>
                    </a:cubicBezTo>
                    <a:cubicBezTo>
                      <a:pt x="101" y="1147"/>
                      <a:pt x="170" y="1117"/>
                      <a:pt x="200" y="1067"/>
                    </a:cubicBezTo>
                    <a:cubicBezTo>
                      <a:pt x="250" y="957"/>
                      <a:pt x="350" y="808"/>
                      <a:pt x="420" y="718"/>
                    </a:cubicBezTo>
                    <a:cubicBezTo>
                      <a:pt x="469" y="668"/>
                      <a:pt x="549" y="698"/>
                      <a:pt x="609" y="668"/>
                    </a:cubicBezTo>
                    <a:cubicBezTo>
                      <a:pt x="659" y="648"/>
                      <a:pt x="749" y="608"/>
                      <a:pt x="759" y="559"/>
                    </a:cubicBezTo>
                    <a:cubicBezTo>
                      <a:pt x="798" y="449"/>
                      <a:pt x="759" y="399"/>
                      <a:pt x="818" y="319"/>
                    </a:cubicBezTo>
                    <a:cubicBezTo>
                      <a:pt x="908" y="230"/>
                      <a:pt x="1008" y="160"/>
                      <a:pt x="1097" y="70"/>
                    </a:cubicBezTo>
                    <a:lnTo>
                      <a:pt x="1077" y="70"/>
                    </a:lnTo>
                    <a:cubicBezTo>
                      <a:pt x="1117" y="50"/>
                      <a:pt x="1117" y="20"/>
                      <a:pt x="1147" y="0"/>
                    </a:cubicBezTo>
                    <a:cubicBezTo>
                      <a:pt x="1217" y="70"/>
                      <a:pt x="1307" y="110"/>
                      <a:pt x="1406" y="120"/>
                    </a:cubicBezTo>
                    <a:cubicBezTo>
                      <a:pt x="1466" y="130"/>
                      <a:pt x="1476" y="100"/>
                      <a:pt x="1516" y="80"/>
                    </a:cubicBezTo>
                    <a:cubicBezTo>
                      <a:pt x="1646" y="50"/>
                      <a:pt x="1875" y="10"/>
                      <a:pt x="2014" y="30"/>
                    </a:cubicBezTo>
                    <a:cubicBezTo>
                      <a:pt x="2054" y="50"/>
                      <a:pt x="2094" y="80"/>
                      <a:pt x="2124" y="80"/>
                    </a:cubicBezTo>
                    <a:cubicBezTo>
                      <a:pt x="2164" y="100"/>
                      <a:pt x="2214" y="60"/>
                      <a:pt x="2254" y="60"/>
                    </a:cubicBezTo>
                    <a:cubicBezTo>
                      <a:pt x="2304" y="70"/>
                      <a:pt x="2314" y="100"/>
                      <a:pt x="2353" y="100"/>
                    </a:cubicBezTo>
                    <a:cubicBezTo>
                      <a:pt x="2413" y="110"/>
                      <a:pt x="2413" y="60"/>
                      <a:pt x="2473" y="70"/>
                    </a:cubicBezTo>
                    <a:cubicBezTo>
                      <a:pt x="2543" y="80"/>
                      <a:pt x="2523" y="130"/>
                      <a:pt x="2573" y="150"/>
                    </a:cubicBezTo>
                    <a:cubicBezTo>
                      <a:pt x="2603" y="150"/>
                      <a:pt x="2603" y="130"/>
                      <a:pt x="2623" y="130"/>
                    </a:cubicBezTo>
                    <a:cubicBezTo>
                      <a:pt x="2623" y="180"/>
                      <a:pt x="2573" y="170"/>
                      <a:pt x="2573" y="210"/>
                    </a:cubicBezTo>
                    <a:cubicBezTo>
                      <a:pt x="2573" y="230"/>
                      <a:pt x="2613" y="259"/>
                      <a:pt x="2613" y="279"/>
                    </a:cubicBezTo>
                    <a:cubicBezTo>
                      <a:pt x="2613" y="329"/>
                      <a:pt x="2573" y="349"/>
                      <a:pt x="2573" y="399"/>
                    </a:cubicBezTo>
                    <a:cubicBezTo>
                      <a:pt x="2573" y="469"/>
                      <a:pt x="2662" y="559"/>
                      <a:pt x="2712" y="568"/>
                    </a:cubicBezTo>
                    <a:cubicBezTo>
                      <a:pt x="2752" y="578"/>
                      <a:pt x="2772" y="578"/>
                      <a:pt x="2802" y="578"/>
                    </a:cubicBezTo>
                    <a:cubicBezTo>
                      <a:pt x="3011" y="618"/>
                      <a:pt x="3091" y="877"/>
                      <a:pt x="3320" y="927"/>
                    </a:cubicBezTo>
                    <a:cubicBezTo>
                      <a:pt x="3360" y="927"/>
                      <a:pt x="3400" y="907"/>
                      <a:pt x="3390" y="897"/>
                    </a:cubicBezTo>
                    <a:lnTo>
                      <a:pt x="3390" y="828"/>
                    </a:lnTo>
                    <a:cubicBezTo>
                      <a:pt x="3390" y="838"/>
                      <a:pt x="3460" y="848"/>
                      <a:pt x="3570" y="848"/>
                    </a:cubicBezTo>
                    <a:cubicBezTo>
                      <a:pt x="3560" y="838"/>
                      <a:pt x="3560" y="838"/>
                      <a:pt x="3570" y="848"/>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9" name="Google Shape;3059;p38"/>
              <p:cNvSpPr/>
              <p:nvPr/>
            </p:nvSpPr>
            <p:spPr>
              <a:xfrm>
                <a:off x="4775093" y="2831444"/>
                <a:ext cx="329876" cy="281211"/>
              </a:xfrm>
              <a:custGeom>
                <a:avLst/>
                <a:gdLst/>
                <a:ahLst/>
                <a:cxnLst/>
                <a:rect l="l" t="t" r="r" b="b"/>
                <a:pathLst>
                  <a:path w="3579" h="3051" extrusionOk="0">
                    <a:moveTo>
                      <a:pt x="868" y="1276"/>
                    </a:moveTo>
                    <a:cubicBezTo>
                      <a:pt x="828" y="1216"/>
                      <a:pt x="818" y="1156"/>
                      <a:pt x="778" y="1106"/>
                    </a:cubicBezTo>
                    <a:cubicBezTo>
                      <a:pt x="778" y="1077"/>
                      <a:pt x="798" y="1097"/>
                      <a:pt x="798" y="1077"/>
                    </a:cubicBezTo>
                    <a:cubicBezTo>
                      <a:pt x="828" y="1017"/>
                      <a:pt x="838" y="977"/>
                      <a:pt x="848" y="917"/>
                    </a:cubicBezTo>
                    <a:cubicBezTo>
                      <a:pt x="868" y="857"/>
                      <a:pt x="927" y="857"/>
                      <a:pt x="927" y="778"/>
                    </a:cubicBezTo>
                    <a:cubicBezTo>
                      <a:pt x="927" y="728"/>
                      <a:pt x="917" y="678"/>
                      <a:pt x="917" y="648"/>
                    </a:cubicBezTo>
                    <a:cubicBezTo>
                      <a:pt x="917" y="618"/>
                      <a:pt x="927" y="618"/>
                      <a:pt x="927" y="618"/>
                    </a:cubicBezTo>
                    <a:lnTo>
                      <a:pt x="927" y="598"/>
                    </a:lnTo>
                    <a:cubicBezTo>
                      <a:pt x="898" y="598"/>
                      <a:pt x="888" y="618"/>
                      <a:pt x="868" y="608"/>
                    </a:cubicBezTo>
                    <a:cubicBezTo>
                      <a:pt x="828" y="598"/>
                      <a:pt x="818" y="578"/>
                      <a:pt x="798" y="568"/>
                    </a:cubicBezTo>
                    <a:cubicBezTo>
                      <a:pt x="748" y="598"/>
                      <a:pt x="738" y="628"/>
                      <a:pt x="638" y="618"/>
                    </a:cubicBezTo>
                    <a:cubicBezTo>
                      <a:pt x="579" y="608"/>
                      <a:pt x="539" y="518"/>
                      <a:pt x="479" y="508"/>
                    </a:cubicBezTo>
                    <a:cubicBezTo>
                      <a:pt x="419" y="498"/>
                      <a:pt x="429" y="568"/>
                      <a:pt x="369" y="558"/>
                    </a:cubicBezTo>
                    <a:cubicBezTo>
                      <a:pt x="299" y="548"/>
                      <a:pt x="270" y="459"/>
                      <a:pt x="220" y="469"/>
                    </a:cubicBezTo>
                    <a:cubicBezTo>
                      <a:pt x="200" y="469"/>
                      <a:pt x="190" y="469"/>
                      <a:pt x="180" y="459"/>
                    </a:cubicBezTo>
                    <a:cubicBezTo>
                      <a:pt x="190" y="459"/>
                      <a:pt x="190" y="449"/>
                      <a:pt x="200" y="449"/>
                    </a:cubicBezTo>
                    <a:cubicBezTo>
                      <a:pt x="190" y="419"/>
                      <a:pt x="90" y="359"/>
                      <a:pt x="120" y="329"/>
                    </a:cubicBezTo>
                    <a:cubicBezTo>
                      <a:pt x="80" y="279"/>
                      <a:pt x="50" y="279"/>
                      <a:pt x="0" y="259"/>
                    </a:cubicBezTo>
                    <a:cubicBezTo>
                      <a:pt x="40" y="229"/>
                      <a:pt x="70" y="249"/>
                      <a:pt x="70" y="179"/>
                    </a:cubicBezTo>
                    <a:cubicBezTo>
                      <a:pt x="70" y="159"/>
                      <a:pt x="50" y="159"/>
                      <a:pt x="70" y="150"/>
                    </a:cubicBezTo>
                    <a:cubicBezTo>
                      <a:pt x="40" y="150"/>
                      <a:pt x="10" y="130"/>
                      <a:pt x="10" y="120"/>
                    </a:cubicBezTo>
                    <a:cubicBezTo>
                      <a:pt x="10" y="20"/>
                      <a:pt x="240" y="80"/>
                      <a:pt x="299" y="70"/>
                    </a:cubicBezTo>
                    <a:cubicBezTo>
                      <a:pt x="289" y="50"/>
                      <a:pt x="280" y="50"/>
                      <a:pt x="280" y="30"/>
                    </a:cubicBezTo>
                    <a:cubicBezTo>
                      <a:pt x="280" y="10"/>
                      <a:pt x="339" y="30"/>
                      <a:pt x="349" y="30"/>
                    </a:cubicBezTo>
                    <a:cubicBezTo>
                      <a:pt x="389" y="50"/>
                      <a:pt x="449" y="50"/>
                      <a:pt x="449" y="50"/>
                    </a:cubicBezTo>
                    <a:cubicBezTo>
                      <a:pt x="489" y="60"/>
                      <a:pt x="549" y="20"/>
                      <a:pt x="579" y="10"/>
                    </a:cubicBezTo>
                    <a:cubicBezTo>
                      <a:pt x="608" y="0"/>
                      <a:pt x="698" y="10"/>
                      <a:pt x="758" y="20"/>
                    </a:cubicBezTo>
                    <a:cubicBezTo>
                      <a:pt x="848" y="30"/>
                      <a:pt x="848" y="80"/>
                      <a:pt x="927" y="100"/>
                    </a:cubicBezTo>
                    <a:cubicBezTo>
                      <a:pt x="927" y="130"/>
                      <a:pt x="1047" y="179"/>
                      <a:pt x="1087" y="179"/>
                    </a:cubicBezTo>
                    <a:cubicBezTo>
                      <a:pt x="1187" y="199"/>
                      <a:pt x="1236" y="209"/>
                      <a:pt x="1276" y="219"/>
                    </a:cubicBezTo>
                    <a:cubicBezTo>
                      <a:pt x="1356" y="229"/>
                      <a:pt x="1386" y="159"/>
                      <a:pt x="1486" y="179"/>
                    </a:cubicBezTo>
                    <a:cubicBezTo>
                      <a:pt x="1585" y="209"/>
                      <a:pt x="1585" y="259"/>
                      <a:pt x="1625" y="329"/>
                    </a:cubicBezTo>
                    <a:cubicBezTo>
                      <a:pt x="1625" y="349"/>
                      <a:pt x="1695" y="399"/>
                      <a:pt x="1695" y="399"/>
                    </a:cubicBezTo>
                    <a:cubicBezTo>
                      <a:pt x="1755" y="419"/>
                      <a:pt x="1775" y="518"/>
                      <a:pt x="1874" y="548"/>
                    </a:cubicBezTo>
                    <a:cubicBezTo>
                      <a:pt x="1944" y="558"/>
                      <a:pt x="1934" y="498"/>
                      <a:pt x="1984" y="498"/>
                    </a:cubicBezTo>
                    <a:lnTo>
                      <a:pt x="2034" y="498"/>
                    </a:lnTo>
                    <a:cubicBezTo>
                      <a:pt x="2044" y="518"/>
                      <a:pt x="2044" y="548"/>
                      <a:pt x="2074" y="558"/>
                    </a:cubicBezTo>
                    <a:lnTo>
                      <a:pt x="2074" y="578"/>
                    </a:lnTo>
                    <a:cubicBezTo>
                      <a:pt x="2074" y="608"/>
                      <a:pt x="2104" y="618"/>
                      <a:pt x="2124" y="648"/>
                    </a:cubicBezTo>
                    <a:cubicBezTo>
                      <a:pt x="2154" y="678"/>
                      <a:pt x="2134" y="708"/>
                      <a:pt x="2144" y="748"/>
                    </a:cubicBezTo>
                    <a:cubicBezTo>
                      <a:pt x="2154" y="778"/>
                      <a:pt x="2203" y="768"/>
                      <a:pt x="2243" y="778"/>
                    </a:cubicBezTo>
                    <a:cubicBezTo>
                      <a:pt x="2273" y="797"/>
                      <a:pt x="2283" y="827"/>
                      <a:pt x="2303" y="847"/>
                    </a:cubicBezTo>
                    <a:cubicBezTo>
                      <a:pt x="2333" y="867"/>
                      <a:pt x="2423" y="877"/>
                      <a:pt x="2453" y="897"/>
                    </a:cubicBezTo>
                    <a:cubicBezTo>
                      <a:pt x="2502" y="907"/>
                      <a:pt x="2572" y="907"/>
                      <a:pt x="2602" y="907"/>
                    </a:cubicBezTo>
                    <a:lnTo>
                      <a:pt x="2602" y="847"/>
                    </a:lnTo>
                    <a:cubicBezTo>
                      <a:pt x="2602" y="817"/>
                      <a:pt x="2642" y="817"/>
                      <a:pt x="2672" y="817"/>
                    </a:cubicBezTo>
                    <a:cubicBezTo>
                      <a:pt x="2702" y="817"/>
                      <a:pt x="2682" y="797"/>
                      <a:pt x="2722" y="797"/>
                    </a:cubicBezTo>
                    <a:cubicBezTo>
                      <a:pt x="2782" y="778"/>
                      <a:pt x="2821" y="807"/>
                      <a:pt x="2851" y="778"/>
                    </a:cubicBezTo>
                    <a:cubicBezTo>
                      <a:pt x="2931" y="827"/>
                      <a:pt x="2981" y="847"/>
                      <a:pt x="3041" y="877"/>
                    </a:cubicBezTo>
                    <a:cubicBezTo>
                      <a:pt x="3130" y="917"/>
                      <a:pt x="3150" y="997"/>
                      <a:pt x="3250" y="1007"/>
                    </a:cubicBezTo>
                    <a:cubicBezTo>
                      <a:pt x="3250" y="1027"/>
                      <a:pt x="3280" y="1027"/>
                      <a:pt x="3290" y="1057"/>
                    </a:cubicBezTo>
                    <a:cubicBezTo>
                      <a:pt x="3320" y="1106"/>
                      <a:pt x="3300" y="1146"/>
                      <a:pt x="3320" y="1176"/>
                    </a:cubicBezTo>
                    <a:cubicBezTo>
                      <a:pt x="3310" y="1196"/>
                      <a:pt x="3250" y="1296"/>
                      <a:pt x="3250" y="1296"/>
                    </a:cubicBezTo>
                    <a:cubicBezTo>
                      <a:pt x="3250" y="1306"/>
                      <a:pt x="3270" y="1316"/>
                      <a:pt x="3250" y="1316"/>
                    </a:cubicBezTo>
                    <a:cubicBezTo>
                      <a:pt x="3270" y="1326"/>
                      <a:pt x="3270" y="1346"/>
                      <a:pt x="3270" y="1356"/>
                    </a:cubicBezTo>
                    <a:cubicBezTo>
                      <a:pt x="3270" y="1396"/>
                      <a:pt x="3280" y="1415"/>
                      <a:pt x="3280" y="1455"/>
                    </a:cubicBezTo>
                    <a:cubicBezTo>
                      <a:pt x="3290" y="1475"/>
                      <a:pt x="3290" y="1505"/>
                      <a:pt x="3320" y="1525"/>
                    </a:cubicBezTo>
                    <a:cubicBezTo>
                      <a:pt x="3330" y="1555"/>
                      <a:pt x="3390" y="1545"/>
                      <a:pt x="3390" y="1595"/>
                    </a:cubicBezTo>
                    <a:cubicBezTo>
                      <a:pt x="3400" y="1655"/>
                      <a:pt x="3320" y="1625"/>
                      <a:pt x="3330" y="1695"/>
                    </a:cubicBezTo>
                    <a:cubicBezTo>
                      <a:pt x="3330" y="1724"/>
                      <a:pt x="3370" y="1744"/>
                      <a:pt x="3380" y="1754"/>
                    </a:cubicBezTo>
                    <a:cubicBezTo>
                      <a:pt x="3449" y="1864"/>
                      <a:pt x="3569" y="1904"/>
                      <a:pt x="3579" y="2043"/>
                    </a:cubicBezTo>
                    <a:cubicBezTo>
                      <a:pt x="3489" y="2043"/>
                      <a:pt x="3439" y="2053"/>
                      <a:pt x="3449" y="2143"/>
                    </a:cubicBezTo>
                    <a:cubicBezTo>
                      <a:pt x="3449" y="2163"/>
                      <a:pt x="3479" y="2173"/>
                      <a:pt x="3479" y="2193"/>
                    </a:cubicBezTo>
                    <a:lnTo>
                      <a:pt x="3469" y="2193"/>
                    </a:lnTo>
                    <a:cubicBezTo>
                      <a:pt x="3400" y="2173"/>
                      <a:pt x="3240" y="2113"/>
                      <a:pt x="3150" y="2103"/>
                    </a:cubicBezTo>
                    <a:cubicBezTo>
                      <a:pt x="3140" y="2103"/>
                      <a:pt x="3041" y="2053"/>
                      <a:pt x="3041" y="2053"/>
                    </a:cubicBezTo>
                    <a:cubicBezTo>
                      <a:pt x="3001" y="2014"/>
                      <a:pt x="2991" y="1924"/>
                      <a:pt x="2931" y="1904"/>
                    </a:cubicBezTo>
                    <a:cubicBezTo>
                      <a:pt x="2891" y="1894"/>
                      <a:pt x="2881" y="1914"/>
                      <a:pt x="2871" y="1934"/>
                    </a:cubicBezTo>
                    <a:cubicBezTo>
                      <a:pt x="2801" y="1924"/>
                      <a:pt x="2752" y="1914"/>
                      <a:pt x="2702" y="1914"/>
                    </a:cubicBezTo>
                    <a:cubicBezTo>
                      <a:pt x="2642" y="1884"/>
                      <a:pt x="2622" y="1834"/>
                      <a:pt x="2582" y="1804"/>
                    </a:cubicBezTo>
                    <a:cubicBezTo>
                      <a:pt x="2532" y="1754"/>
                      <a:pt x="2482" y="1764"/>
                      <a:pt x="2443" y="1724"/>
                    </a:cubicBezTo>
                    <a:cubicBezTo>
                      <a:pt x="2423" y="1705"/>
                      <a:pt x="2433" y="1675"/>
                      <a:pt x="2433" y="1665"/>
                    </a:cubicBezTo>
                    <a:cubicBezTo>
                      <a:pt x="2383" y="1585"/>
                      <a:pt x="2303" y="1475"/>
                      <a:pt x="2203" y="1465"/>
                    </a:cubicBezTo>
                    <a:cubicBezTo>
                      <a:pt x="2173" y="1455"/>
                      <a:pt x="2144" y="1515"/>
                      <a:pt x="2154" y="1555"/>
                    </a:cubicBezTo>
                    <a:cubicBezTo>
                      <a:pt x="2154" y="1575"/>
                      <a:pt x="2154" y="1605"/>
                      <a:pt x="2173" y="1625"/>
                    </a:cubicBezTo>
                    <a:cubicBezTo>
                      <a:pt x="2193" y="1705"/>
                      <a:pt x="2293" y="1854"/>
                      <a:pt x="2383" y="1884"/>
                    </a:cubicBezTo>
                    <a:cubicBezTo>
                      <a:pt x="2383" y="1924"/>
                      <a:pt x="2403" y="1934"/>
                      <a:pt x="2423" y="1964"/>
                    </a:cubicBezTo>
                    <a:cubicBezTo>
                      <a:pt x="2453" y="1964"/>
                      <a:pt x="2443" y="1914"/>
                      <a:pt x="2482" y="1914"/>
                    </a:cubicBezTo>
                    <a:lnTo>
                      <a:pt x="2482" y="1954"/>
                    </a:lnTo>
                    <a:cubicBezTo>
                      <a:pt x="2482" y="1984"/>
                      <a:pt x="2472" y="2014"/>
                      <a:pt x="2472" y="2053"/>
                    </a:cubicBezTo>
                    <a:cubicBezTo>
                      <a:pt x="2472" y="2103"/>
                      <a:pt x="2572" y="2133"/>
                      <a:pt x="2622" y="2133"/>
                    </a:cubicBezTo>
                    <a:cubicBezTo>
                      <a:pt x="2841" y="2173"/>
                      <a:pt x="2841" y="2053"/>
                      <a:pt x="2951" y="1984"/>
                    </a:cubicBezTo>
                    <a:cubicBezTo>
                      <a:pt x="2951" y="2024"/>
                      <a:pt x="2951" y="2063"/>
                      <a:pt x="2971" y="2103"/>
                    </a:cubicBezTo>
                    <a:cubicBezTo>
                      <a:pt x="3021" y="2203"/>
                      <a:pt x="3091" y="2223"/>
                      <a:pt x="3190" y="2273"/>
                    </a:cubicBezTo>
                    <a:cubicBezTo>
                      <a:pt x="3230" y="2283"/>
                      <a:pt x="3240" y="2333"/>
                      <a:pt x="3270" y="2362"/>
                    </a:cubicBezTo>
                    <a:lnTo>
                      <a:pt x="3270" y="2362"/>
                    </a:lnTo>
                    <a:cubicBezTo>
                      <a:pt x="3280" y="2402"/>
                      <a:pt x="3330" y="2402"/>
                      <a:pt x="3330" y="2422"/>
                    </a:cubicBezTo>
                    <a:cubicBezTo>
                      <a:pt x="3330" y="2502"/>
                      <a:pt x="3240" y="2502"/>
                      <a:pt x="3250" y="2572"/>
                    </a:cubicBezTo>
                    <a:cubicBezTo>
                      <a:pt x="3200" y="2562"/>
                      <a:pt x="3170" y="2572"/>
                      <a:pt x="3150" y="2612"/>
                    </a:cubicBezTo>
                    <a:cubicBezTo>
                      <a:pt x="3140" y="2652"/>
                      <a:pt x="3150" y="2701"/>
                      <a:pt x="3120" y="2681"/>
                    </a:cubicBezTo>
                    <a:cubicBezTo>
                      <a:pt x="3071" y="2671"/>
                      <a:pt x="3081" y="2771"/>
                      <a:pt x="3031" y="2761"/>
                    </a:cubicBezTo>
                    <a:cubicBezTo>
                      <a:pt x="2991" y="2761"/>
                      <a:pt x="2941" y="2801"/>
                      <a:pt x="2941" y="2831"/>
                    </a:cubicBezTo>
                    <a:cubicBezTo>
                      <a:pt x="2841" y="2831"/>
                      <a:pt x="2642" y="2831"/>
                      <a:pt x="2652" y="2901"/>
                    </a:cubicBezTo>
                    <a:cubicBezTo>
                      <a:pt x="2652" y="2911"/>
                      <a:pt x="2672" y="2921"/>
                      <a:pt x="2672" y="2921"/>
                    </a:cubicBezTo>
                    <a:cubicBezTo>
                      <a:pt x="2592" y="2951"/>
                      <a:pt x="2492" y="2951"/>
                      <a:pt x="2403" y="2951"/>
                    </a:cubicBezTo>
                    <a:cubicBezTo>
                      <a:pt x="2373" y="2951"/>
                      <a:pt x="2233" y="3010"/>
                      <a:pt x="2193" y="3020"/>
                    </a:cubicBezTo>
                    <a:cubicBezTo>
                      <a:pt x="2154" y="3010"/>
                      <a:pt x="2124" y="3010"/>
                      <a:pt x="2084" y="3000"/>
                    </a:cubicBezTo>
                    <a:cubicBezTo>
                      <a:pt x="2034" y="3020"/>
                      <a:pt x="2024" y="3050"/>
                      <a:pt x="1954" y="3030"/>
                    </a:cubicBezTo>
                    <a:cubicBezTo>
                      <a:pt x="1944" y="3030"/>
                      <a:pt x="1944" y="3030"/>
                      <a:pt x="1934" y="3050"/>
                    </a:cubicBezTo>
                    <a:cubicBezTo>
                      <a:pt x="1924" y="3050"/>
                      <a:pt x="1835" y="3000"/>
                      <a:pt x="1835" y="2980"/>
                    </a:cubicBezTo>
                    <a:cubicBezTo>
                      <a:pt x="1825" y="2980"/>
                      <a:pt x="1845" y="2980"/>
                      <a:pt x="1825" y="2951"/>
                    </a:cubicBezTo>
                    <a:cubicBezTo>
                      <a:pt x="1785" y="2901"/>
                      <a:pt x="1755" y="2831"/>
                      <a:pt x="1745" y="2771"/>
                    </a:cubicBezTo>
                    <a:cubicBezTo>
                      <a:pt x="1705" y="2761"/>
                      <a:pt x="1735" y="2711"/>
                      <a:pt x="1735" y="2681"/>
                    </a:cubicBezTo>
                    <a:cubicBezTo>
                      <a:pt x="1745" y="2622"/>
                      <a:pt x="1685" y="2582"/>
                      <a:pt x="1645" y="2532"/>
                    </a:cubicBezTo>
                    <a:cubicBezTo>
                      <a:pt x="1605" y="2482"/>
                      <a:pt x="1506" y="2372"/>
                      <a:pt x="1496" y="2283"/>
                    </a:cubicBezTo>
                    <a:cubicBezTo>
                      <a:pt x="1386" y="2233"/>
                      <a:pt x="1346" y="2173"/>
                      <a:pt x="1336" y="2053"/>
                    </a:cubicBezTo>
                    <a:cubicBezTo>
                      <a:pt x="1336" y="1974"/>
                      <a:pt x="1286" y="1954"/>
                      <a:pt x="1276" y="1884"/>
                    </a:cubicBezTo>
                    <a:lnTo>
                      <a:pt x="1276" y="1884"/>
                    </a:lnTo>
                    <a:lnTo>
                      <a:pt x="1226" y="1834"/>
                    </a:lnTo>
                    <a:cubicBezTo>
                      <a:pt x="1207" y="1824"/>
                      <a:pt x="1157" y="1824"/>
                      <a:pt x="1157" y="1814"/>
                    </a:cubicBezTo>
                    <a:cubicBezTo>
                      <a:pt x="1137" y="1784"/>
                      <a:pt x="1147" y="1754"/>
                      <a:pt x="1137" y="1724"/>
                    </a:cubicBezTo>
                    <a:cubicBezTo>
                      <a:pt x="1127" y="1685"/>
                      <a:pt x="1097" y="1665"/>
                      <a:pt x="1087" y="1635"/>
                    </a:cubicBezTo>
                    <a:cubicBezTo>
                      <a:pt x="1047" y="1575"/>
                      <a:pt x="1007" y="1525"/>
                      <a:pt x="977" y="1465"/>
                    </a:cubicBezTo>
                    <a:cubicBezTo>
                      <a:pt x="957" y="1455"/>
                      <a:pt x="908" y="1386"/>
                      <a:pt x="908" y="1376"/>
                    </a:cubicBezTo>
                    <a:cubicBezTo>
                      <a:pt x="908" y="1356"/>
                      <a:pt x="927" y="1276"/>
                      <a:pt x="927" y="1226"/>
                    </a:cubicBezTo>
                    <a:cubicBezTo>
                      <a:pt x="868" y="1266"/>
                      <a:pt x="868" y="1276"/>
                      <a:pt x="868" y="1276"/>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0" name="Google Shape;3060;p38"/>
              <p:cNvSpPr/>
              <p:nvPr/>
            </p:nvSpPr>
            <p:spPr>
              <a:xfrm>
                <a:off x="5076399" y="2925090"/>
                <a:ext cx="158164" cy="255495"/>
              </a:xfrm>
              <a:custGeom>
                <a:avLst/>
                <a:gdLst/>
                <a:ahLst/>
                <a:cxnLst/>
                <a:rect l="l" t="t" r="r" b="b"/>
                <a:pathLst>
                  <a:path w="1716" h="2772" extrusionOk="0">
                    <a:moveTo>
                      <a:pt x="1267" y="1895"/>
                    </a:moveTo>
                    <a:lnTo>
                      <a:pt x="1257" y="1885"/>
                    </a:lnTo>
                    <a:cubicBezTo>
                      <a:pt x="1257" y="1895"/>
                      <a:pt x="1267" y="1925"/>
                      <a:pt x="1267" y="1935"/>
                    </a:cubicBezTo>
                    <a:cubicBezTo>
                      <a:pt x="1287" y="1994"/>
                      <a:pt x="1337" y="2054"/>
                      <a:pt x="1357" y="2124"/>
                    </a:cubicBezTo>
                    <a:cubicBezTo>
                      <a:pt x="1396" y="2194"/>
                      <a:pt x="1466" y="2303"/>
                      <a:pt x="1496" y="2353"/>
                    </a:cubicBezTo>
                    <a:cubicBezTo>
                      <a:pt x="1506" y="2393"/>
                      <a:pt x="1516" y="2423"/>
                      <a:pt x="1546" y="2473"/>
                    </a:cubicBezTo>
                    <a:cubicBezTo>
                      <a:pt x="1586" y="2503"/>
                      <a:pt x="1556" y="2543"/>
                      <a:pt x="1596" y="2602"/>
                    </a:cubicBezTo>
                    <a:cubicBezTo>
                      <a:pt x="1606" y="2632"/>
                      <a:pt x="1666" y="2672"/>
                      <a:pt x="1696" y="2722"/>
                    </a:cubicBezTo>
                    <a:cubicBezTo>
                      <a:pt x="1696" y="2732"/>
                      <a:pt x="1705" y="2752"/>
                      <a:pt x="1715" y="2772"/>
                    </a:cubicBezTo>
                    <a:cubicBezTo>
                      <a:pt x="1606" y="1935"/>
                      <a:pt x="1486" y="1097"/>
                      <a:pt x="1367" y="260"/>
                    </a:cubicBezTo>
                    <a:lnTo>
                      <a:pt x="1357" y="250"/>
                    </a:lnTo>
                    <a:cubicBezTo>
                      <a:pt x="1307" y="230"/>
                      <a:pt x="1287" y="240"/>
                      <a:pt x="1267" y="190"/>
                    </a:cubicBezTo>
                    <a:cubicBezTo>
                      <a:pt x="1237" y="180"/>
                      <a:pt x="1197" y="160"/>
                      <a:pt x="1157" y="160"/>
                    </a:cubicBezTo>
                    <a:cubicBezTo>
                      <a:pt x="1097" y="150"/>
                      <a:pt x="1087" y="200"/>
                      <a:pt x="998" y="190"/>
                    </a:cubicBezTo>
                    <a:cubicBezTo>
                      <a:pt x="918" y="180"/>
                      <a:pt x="958" y="31"/>
                      <a:pt x="908" y="11"/>
                    </a:cubicBezTo>
                    <a:cubicBezTo>
                      <a:pt x="838" y="1"/>
                      <a:pt x="838" y="81"/>
                      <a:pt x="808" y="61"/>
                    </a:cubicBezTo>
                    <a:lnTo>
                      <a:pt x="788" y="61"/>
                    </a:lnTo>
                    <a:cubicBezTo>
                      <a:pt x="759" y="100"/>
                      <a:pt x="719" y="130"/>
                      <a:pt x="659" y="110"/>
                    </a:cubicBezTo>
                    <a:cubicBezTo>
                      <a:pt x="639" y="110"/>
                      <a:pt x="609" y="81"/>
                      <a:pt x="599" y="61"/>
                    </a:cubicBezTo>
                    <a:cubicBezTo>
                      <a:pt x="589" y="61"/>
                      <a:pt x="499" y="81"/>
                      <a:pt x="489" y="41"/>
                    </a:cubicBezTo>
                    <a:cubicBezTo>
                      <a:pt x="450" y="31"/>
                      <a:pt x="459" y="31"/>
                      <a:pt x="440" y="11"/>
                    </a:cubicBezTo>
                    <a:cubicBezTo>
                      <a:pt x="360" y="1"/>
                      <a:pt x="360" y="81"/>
                      <a:pt x="310" y="130"/>
                    </a:cubicBezTo>
                    <a:cubicBezTo>
                      <a:pt x="290" y="150"/>
                      <a:pt x="250" y="140"/>
                      <a:pt x="220" y="160"/>
                    </a:cubicBezTo>
                    <a:cubicBezTo>
                      <a:pt x="210" y="180"/>
                      <a:pt x="200" y="200"/>
                      <a:pt x="160" y="200"/>
                    </a:cubicBezTo>
                    <a:cubicBezTo>
                      <a:pt x="121" y="190"/>
                      <a:pt x="111" y="160"/>
                      <a:pt x="71" y="160"/>
                    </a:cubicBezTo>
                    <a:cubicBezTo>
                      <a:pt x="61" y="160"/>
                      <a:pt x="61" y="180"/>
                      <a:pt x="61" y="180"/>
                    </a:cubicBezTo>
                    <a:cubicBezTo>
                      <a:pt x="51" y="190"/>
                      <a:pt x="1" y="290"/>
                      <a:pt x="1" y="290"/>
                    </a:cubicBezTo>
                    <a:cubicBezTo>
                      <a:pt x="1" y="300"/>
                      <a:pt x="11" y="310"/>
                      <a:pt x="1" y="310"/>
                    </a:cubicBezTo>
                    <a:cubicBezTo>
                      <a:pt x="11" y="330"/>
                      <a:pt x="11" y="340"/>
                      <a:pt x="11" y="350"/>
                    </a:cubicBezTo>
                    <a:cubicBezTo>
                      <a:pt x="11" y="390"/>
                      <a:pt x="21" y="409"/>
                      <a:pt x="21" y="449"/>
                    </a:cubicBezTo>
                    <a:cubicBezTo>
                      <a:pt x="31" y="479"/>
                      <a:pt x="31" y="499"/>
                      <a:pt x="61" y="529"/>
                    </a:cubicBezTo>
                    <a:cubicBezTo>
                      <a:pt x="71" y="549"/>
                      <a:pt x="131" y="539"/>
                      <a:pt x="131" y="589"/>
                    </a:cubicBezTo>
                    <a:cubicBezTo>
                      <a:pt x="150" y="649"/>
                      <a:pt x="61" y="629"/>
                      <a:pt x="71" y="689"/>
                    </a:cubicBezTo>
                    <a:cubicBezTo>
                      <a:pt x="71" y="728"/>
                      <a:pt x="111" y="738"/>
                      <a:pt x="121" y="748"/>
                    </a:cubicBezTo>
                    <a:cubicBezTo>
                      <a:pt x="200" y="858"/>
                      <a:pt x="310" y="898"/>
                      <a:pt x="320" y="1037"/>
                    </a:cubicBezTo>
                    <a:cubicBezTo>
                      <a:pt x="230" y="1037"/>
                      <a:pt x="180" y="1047"/>
                      <a:pt x="200" y="1137"/>
                    </a:cubicBezTo>
                    <a:cubicBezTo>
                      <a:pt x="200" y="1157"/>
                      <a:pt x="220" y="1177"/>
                      <a:pt x="220" y="1187"/>
                    </a:cubicBezTo>
                    <a:cubicBezTo>
                      <a:pt x="260" y="1197"/>
                      <a:pt x="300" y="1197"/>
                      <a:pt x="330" y="1197"/>
                    </a:cubicBezTo>
                    <a:cubicBezTo>
                      <a:pt x="350" y="1197"/>
                      <a:pt x="350" y="1187"/>
                      <a:pt x="370" y="1187"/>
                    </a:cubicBezTo>
                    <a:cubicBezTo>
                      <a:pt x="400" y="1197"/>
                      <a:pt x="430" y="1207"/>
                      <a:pt x="459" y="1227"/>
                    </a:cubicBezTo>
                    <a:cubicBezTo>
                      <a:pt x="499" y="1237"/>
                      <a:pt x="499" y="1207"/>
                      <a:pt x="529" y="1207"/>
                    </a:cubicBezTo>
                    <a:cubicBezTo>
                      <a:pt x="569" y="1227"/>
                      <a:pt x="599" y="1207"/>
                      <a:pt x="629" y="1237"/>
                    </a:cubicBezTo>
                    <a:cubicBezTo>
                      <a:pt x="669" y="1257"/>
                      <a:pt x="709" y="1336"/>
                      <a:pt x="729" y="1376"/>
                    </a:cubicBezTo>
                    <a:cubicBezTo>
                      <a:pt x="768" y="1426"/>
                      <a:pt x="868" y="1506"/>
                      <a:pt x="948" y="1526"/>
                    </a:cubicBezTo>
                    <a:cubicBezTo>
                      <a:pt x="968" y="1526"/>
                      <a:pt x="998" y="1536"/>
                      <a:pt x="1028" y="1546"/>
                    </a:cubicBezTo>
                    <a:cubicBezTo>
                      <a:pt x="1018" y="1556"/>
                      <a:pt x="1018" y="1586"/>
                      <a:pt x="998" y="1586"/>
                    </a:cubicBezTo>
                    <a:cubicBezTo>
                      <a:pt x="958" y="1586"/>
                      <a:pt x="928" y="1576"/>
                      <a:pt x="908" y="1586"/>
                    </a:cubicBezTo>
                    <a:cubicBezTo>
                      <a:pt x="968" y="1636"/>
                      <a:pt x="1018" y="1745"/>
                      <a:pt x="1117" y="1755"/>
                    </a:cubicBezTo>
                    <a:cubicBezTo>
                      <a:pt x="1207" y="1775"/>
                      <a:pt x="1197" y="1675"/>
                      <a:pt x="1227" y="1636"/>
                    </a:cubicBezTo>
                    <a:lnTo>
                      <a:pt x="1257" y="1636"/>
                    </a:lnTo>
                    <a:cubicBezTo>
                      <a:pt x="1257" y="1645"/>
                      <a:pt x="1247" y="1655"/>
                      <a:pt x="1247" y="1675"/>
                    </a:cubicBezTo>
                    <a:cubicBezTo>
                      <a:pt x="1257" y="1705"/>
                      <a:pt x="1297" y="1755"/>
                      <a:pt x="1297" y="1805"/>
                    </a:cubicBezTo>
                    <a:cubicBezTo>
                      <a:pt x="1307" y="1845"/>
                      <a:pt x="1287" y="1855"/>
                      <a:pt x="1297" y="189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1" name="Google Shape;3061;p38"/>
              <p:cNvSpPr/>
              <p:nvPr/>
            </p:nvSpPr>
            <p:spPr>
              <a:xfrm>
                <a:off x="4953351" y="2439074"/>
                <a:ext cx="127748" cy="91064"/>
              </a:xfrm>
              <a:custGeom>
                <a:avLst/>
                <a:gdLst/>
                <a:ahLst/>
                <a:cxnLst/>
                <a:rect l="l" t="t" r="r" b="b"/>
                <a:pathLst>
                  <a:path w="1386" h="988" extrusionOk="0">
                    <a:moveTo>
                      <a:pt x="538" y="987"/>
                    </a:moveTo>
                    <a:cubicBezTo>
                      <a:pt x="459" y="898"/>
                      <a:pt x="349" y="868"/>
                      <a:pt x="339" y="738"/>
                    </a:cubicBezTo>
                    <a:cubicBezTo>
                      <a:pt x="329" y="539"/>
                      <a:pt x="499" y="379"/>
                      <a:pt x="638" y="369"/>
                    </a:cubicBezTo>
                    <a:cubicBezTo>
                      <a:pt x="688" y="369"/>
                      <a:pt x="698" y="290"/>
                      <a:pt x="778" y="320"/>
                    </a:cubicBezTo>
                    <a:cubicBezTo>
                      <a:pt x="808" y="330"/>
                      <a:pt x="808" y="260"/>
                      <a:pt x="838" y="250"/>
                    </a:cubicBezTo>
                    <a:cubicBezTo>
                      <a:pt x="927" y="230"/>
                      <a:pt x="997" y="260"/>
                      <a:pt x="1097" y="230"/>
                    </a:cubicBezTo>
                    <a:cubicBezTo>
                      <a:pt x="1176" y="200"/>
                      <a:pt x="1386" y="240"/>
                      <a:pt x="1376" y="130"/>
                    </a:cubicBezTo>
                    <a:cubicBezTo>
                      <a:pt x="1376" y="90"/>
                      <a:pt x="1276" y="31"/>
                      <a:pt x="1246" y="31"/>
                    </a:cubicBezTo>
                    <a:cubicBezTo>
                      <a:pt x="1107" y="1"/>
                      <a:pt x="987" y="150"/>
                      <a:pt x="838" y="120"/>
                    </a:cubicBezTo>
                    <a:cubicBezTo>
                      <a:pt x="798" y="100"/>
                      <a:pt x="788" y="70"/>
                      <a:pt x="748" y="70"/>
                    </a:cubicBezTo>
                    <a:cubicBezTo>
                      <a:pt x="688" y="50"/>
                      <a:pt x="698" y="90"/>
                      <a:pt x="658" y="80"/>
                    </a:cubicBezTo>
                    <a:cubicBezTo>
                      <a:pt x="548" y="50"/>
                      <a:pt x="489" y="190"/>
                      <a:pt x="409" y="180"/>
                    </a:cubicBezTo>
                    <a:cubicBezTo>
                      <a:pt x="379" y="170"/>
                      <a:pt x="349" y="190"/>
                      <a:pt x="299" y="180"/>
                    </a:cubicBezTo>
                    <a:cubicBezTo>
                      <a:pt x="289" y="180"/>
                      <a:pt x="279" y="190"/>
                      <a:pt x="279" y="200"/>
                    </a:cubicBezTo>
                    <a:cubicBezTo>
                      <a:pt x="279" y="230"/>
                      <a:pt x="299" y="240"/>
                      <a:pt x="299" y="260"/>
                    </a:cubicBezTo>
                    <a:cubicBezTo>
                      <a:pt x="309" y="350"/>
                      <a:pt x="160" y="359"/>
                      <a:pt x="160" y="419"/>
                    </a:cubicBezTo>
                    <a:cubicBezTo>
                      <a:pt x="160" y="439"/>
                      <a:pt x="210" y="449"/>
                      <a:pt x="210" y="489"/>
                    </a:cubicBezTo>
                    <a:cubicBezTo>
                      <a:pt x="160" y="489"/>
                      <a:pt x="80" y="489"/>
                      <a:pt x="80" y="549"/>
                    </a:cubicBezTo>
                    <a:cubicBezTo>
                      <a:pt x="90" y="589"/>
                      <a:pt x="90" y="599"/>
                      <a:pt x="90" y="599"/>
                    </a:cubicBezTo>
                    <a:cubicBezTo>
                      <a:pt x="90" y="649"/>
                      <a:pt x="0" y="629"/>
                      <a:pt x="10" y="718"/>
                    </a:cubicBezTo>
                    <a:cubicBezTo>
                      <a:pt x="10" y="748"/>
                      <a:pt x="80" y="788"/>
                      <a:pt x="80" y="788"/>
                    </a:cubicBezTo>
                    <a:cubicBezTo>
                      <a:pt x="80" y="788"/>
                      <a:pt x="150" y="798"/>
                      <a:pt x="160" y="798"/>
                    </a:cubicBezTo>
                    <a:cubicBezTo>
                      <a:pt x="210" y="828"/>
                      <a:pt x="200" y="878"/>
                      <a:pt x="229" y="928"/>
                    </a:cubicBezTo>
                    <a:cubicBezTo>
                      <a:pt x="239" y="938"/>
                      <a:pt x="279" y="938"/>
                      <a:pt x="299" y="938"/>
                    </a:cubicBezTo>
                    <a:cubicBezTo>
                      <a:pt x="309" y="938"/>
                      <a:pt x="309" y="958"/>
                      <a:pt x="329" y="958"/>
                    </a:cubicBezTo>
                    <a:cubicBezTo>
                      <a:pt x="379" y="968"/>
                      <a:pt x="449" y="977"/>
                      <a:pt x="538" y="987"/>
                    </a:cubicBezTo>
                    <a:cubicBezTo>
                      <a:pt x="529" y="977"/>
                      <a:pt x="499" y="968"/>
                      <a:pt x="499" y="948"/>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2" name="Google Shape;3062;p38"/>
              <p:cNvSpPr/>
              <p:nvPr/>
            </p:nvSpPr>
            <p:spPr>
              <a:xfrm>
                <a:off x="4485677" y="2626549"/>
                <a:ext cx="314300" cy="238905"/>
              </a:xfrm>
              <a:custGeom>
                <a:avLst/>
                <a:gdLst/>
                <a:ahLst/>
                <a:cxnLst/>
                <a:rect l="l" t="t" r="r" b="b"/>
                <a:pathLst>
                  <a:path w="3410" h="2592" extrusionOk="0">
                    <a:moveTo>
                      <a:pt x="3370" y="1844"/>
                    </a:moveTo>
                    <a:cubicBezTo>
                      <a:pt x="3360" y="1894"/>
                      <a:pt x="3370" y="1874"/>
                      <a:pt x="3360" y="1884"/>
                    </a:cubicBezTo>
                    <a:lnTo>
                      <a:pt x="3360" y="1974"/>
                    </a:lnTo>
                    <a:cubicBezTo>
                      <a:pt x="3320" y="1994"/>
                      <a:pt x="3270" y="2044"/>
                      <a:pt x="3270" y="2093"/>
                    </a:cubicBezTo>
                    <a:cubicBezTo>
                      <a:pt x="3270" y="2153"/>
                      <a:pt x="3360" y="2223"/>
                      <a:pt x="3380" y="2243"/>
                    </a:cubicBezTo>
                    <a:cubicBezTo>
                      <a:pt x="3380" y="2253"/>
                      <a:pt x="3370" y="2243"/>
                      <a:pt x="3340" y="2243"/>
                    </a:cubicBezTo>
                    <a:cubicBezTo>
                      <a:pt x="3310" y="2243"/>
                      <a:pt x="3290" y="2233"/>
                      <a:pt x="3270" y="2233"/>
                    </a:cubicBezTo>
                    <a:cubicBezTo>
                      <a:pt x="3230" y="2243"/>
                      <a:pt x="3220" y="2283"/>
                      <a:pt x="3180" y="2273"/>
                    </a:cubicBezTo>
                    <a:cubicBezTo>
                      <a:pt x="3130" y="2253"/>
                      <a:pt x="3111" y="2193"/>
                      <a:pt x="3041" y="2183"/>
                    </a:cubicBezTo>
                    <a:cubicBezTo>
                      <a:pt x="2991" y="2173"/>
                      <a:pt x="2981" y="2193"/>
                      <a:pt x="2941" y="2203"/>
                    </a:cubicBezTo>
                    <a:lnTo>
                      <a:pt x="2941" y="2273"/>
                    </a:lnTo>
                    <a:cubicBezTo>
                      <a:pt x="2891" y="2253"/>
                      <a:pt x="2891" y="2223"/>
                      <a:pt x="2871" y="2203"/>
                    </a:cubicBezTo>
                    <a:cubicBezTo>
                      <a:pt x="2861" y="2203"/>
                      <a:pt x="2831" y="2223"/>
                      <a:pt x="2831" y="2233"/>
                    </a:cubicBezTo>
                    <a:cubicBezTo>
                      <a:pt x="2841" y="2253"/>
                      <a:pt x="2871" y="2283"/>
                      <a:pt x="2891" y="2303"/>
                    </a:cubicBezTo>
                    <a:cubicBezTo>
                      <a:pt x="2891" y="2323"/>
                      <a:pt x="2881" y="2333"/>
                      <a:pt x="2881" y="2343"/>
                    </a:cubicBezTo>
                    <a:cubicBezTo>
                      <a:pt x="2881" y="2353"/>
                      <a:pt x="2971" y="2442"/>
                      <a:pt x="2991" y="2452"/>
                    </a:cubicBezTo>
                    <a:cubicBezTo>
                      <a:pt x="2991" y="2472"/>
                      <a:pt x="2991" y="2482"/>
                      <a:pt x="3011" y="2482"/>
                    </a:cubicBezTo>
                    <a:cubicBezTo>
                      <a:pt x="2991" y="2492"/>
                      <a:pt x="2961" y="2472"/>
                      <a:pt x="2961" y="2492"/>
                    </a:cubicBezTo>
                    <a:lnTo>
                      <a:pt x="2961" y="2492"/>
                    </a:lnTo>
                    <a:cubicBezTo>
                      <a:pt x="2921" y="2482"/>
                      <a:pt x="2891" y="2442"/>
                      <a:pt x="2871" y="2432"/>
                    </a:cubicBezTo>
                    <a:cubicBezTo>
                      <a:pt x="2871" y="2442"/>
                      <a:pt x="2881" y="2442"/>
                      <a:pt x="2871" y="2452"/>
                    </a:cubicBezTo>
                    <a:cubicBezTo>
                      <a:pt x="2881" y="2482"/>
                      <a:pt x="2881" y="2482"/>
                      <a:pt x="2881" y="2522"/>
                    </a:cubicBezTo>
                    <a:cubicBezTo>
                      <a:pt x="2881" y="2532"/>
                      <a:pt x="2861" y="2572"/>
                      <a:pt x="2881" y="2592"/>
                    </a:cubicBezTo>
                    <a:cubicBezTo>
                      <a:pt x="2871" y="2592"/>
                      <a:pt x="2841" y="2582"/>
                      <a:pt x="2831" y="2582"/>
                    </a:cubicBezTo>
                    <a:cubicBezTo>
                      <a:pt x="2782" y="2572"/>
                      <a:pt x="2732" y="2522"/>
                      <a:pt x="2732" y="2452"/>
                    </a:cubicBezTo>
                    <a:cubicBezTo>
                      <a:pt x="2732" y="2432"/>
                      <a:pt x="2772" y="2432"/>
                      <a:pt x="2772" y="2422"/>
                    </a:cubicBezTo>
                    <a:cubicBezTo>
                      <a:pt x="2762" y="2422"/>
                      <a:pt x="2732" y="2402"/>
                      <a:pt x="2722" y="2402"/>
                    </a:cubicBezTo>
                    <a:cubicBezTo>
                      <a:pt x="2712" y="2402"/>
                      <a:pt x="2692" y="2382"/>
                      <a:pt x="2692" y="2373"/>
                    </a:cubicBezTo>
                    <a:cubicBezTo>
                      <a:pt x="2682" y="2323"/>
                      <a:pt x="2662" y="2293"/>
                      <a:pt x="2632" y="2253"/>
                    </a:cubicBezTo>
                    <a:cubicBezTo>
                      <a:pt x="2592" y="2203"/>
                      <a:pt x="2542" y="2173"/>
                      <a:pt x="2542" y="2103"/>
                    </a:cubicBezTo>
                    <a:lnTo>
                      <a:pt x="2542" y="2024"/>
                    </a:lnTo>
                    <a:cubicBezTo>
                      <a:pt x="2542" y="1974"/>
                      <a:pt x="2473" y="1894"/>
                      <a:pt x="2433" y="1874"/>
                    </a:cubicBezTo>
                    <a:cubicBezTo>
                      <a:pt x="2393" y="1844"/>
                      <a:pt x="2333" y="1824"/>
                      <a:pt x="2333" y="1784"/>
                    </a:cubicBezTo>
                    <a:cubicBezTo>
                      <a:pt x="2323" y="1784"/>
                      <a:pt x="2313" y="1784"/>
                      <a:pt x="2283" y="1774"/>
                    </a:cubicBezTo>
                    <a:cubicBezTo>
                      <a:pt x="2223" y="1755"/>
                      <a:pt x="2144" y="1635"/>
                      <a:pt x="2144" y="1555"/>
                    </a:cubicBezTo>
                    <a:cubicBezTo>
                      <a:pt x="2114" y="1545"/>
                      <a:pt x="2084" y="1545"/>
                      <a:pt x="2044" y="1545"/>
                    </a:cubicBezTo>
                    <a:cubicBezTo>
                      <a:pt x="2014" y="1535"/>
                      <a:pt x="2024" y="1475"/>
                      <a:pt x="2014" y="1455"/>
                    </a:cubicBezTo>
                    <a:cubicBezTo>
                      <a:pt x="1974" y="1475"/>
                      <a:pt x="1914" y="1455"/>
                      <a:pt x="1914" y="1495"/>
                    </a:cubicBezTo>
                    <a:cubicBezTo>
                      <a:pt x="1914" y="1495"/>
                      <a:pt x="1914" y="1525"/>
                      <a:pt x="1924" y="1525"/>
                    </a:cubicBezTo>
                    <a:cubicBezTo>
                      <a:pt x="1924" y="1535"/>
                      <a:pt x="1914" y="1555"/>
                      <a:pt x="1914" y="1575"/>
                    </a:cubicBezTo>
                    <a:cubicBezTo>
                      <a:pt x="1914" y="1625"/>
                      <a:pt x="1934" y="1645"/>
                      <a:pt x="1974" y="1655"/>
                    </a:cubicBezTo>
                    <a:cubicBezTo>
                      <a:pt x="2024" y="1685"/>
                      <a:pt x="2044" y="1745"/>
                      <a:pt x="2044" y="1774"/>
                    </a:cubicBezTo>
                    <a:cubicBezTo>
                      <a:pt x="2064" y="1824"/>
                      <a:pt x="2084" y="1874"/>
                      <a:pt x="2114" y="1884"/>
                    </a:cubicBezTo>
                    <a:cubicBezTo>
                      <a:pt x="2164" y="1904"/>
                      <a:pt x="2183" y="1904"/>
                      <a:pt x="2233" y="1904"/>
                    </a:cubicBezTo>
                    <a:cubicBezTo>
                      <a:pt x="2233" y="1924"/>
                      <a:pt x="2233" y="1924"/>
                      <a:pt x="2223" y="1934"/>
                    </a:cubicBezTo>
                    <a:cubicBezTo>
                      <a:pt x="2213" y="1974"/>
                      <a:pt x="2283" y="1994"/>
                      <a:pt x="2313" y="2004"/>
                    </a:cubicBezTo>
                    <a:cubicBezTo>
                      <a:pt x="2373" y="2044"/>
                      <a:pt x="2443" y="2093"/>
                      <a:pt x="2433" y="2153"/>
                    </a:cubicBezTo>
                    <a:cubicBezTo>
                      <a:pt x="2393" y="2143"/>
                      <a:pt x="2373" y="2103"/>
                      <a:pt x="2333" y="2093"/>
                    </a:cubicBezTo>
                    <a:cubicBezTo>
                      <a:pt x="2293" y="2083"/>
                      <a:pt x="2273" y="2103"/>
                      <a:pt x="2273" y="2133"/>
                    </a:cubicBezTo>
                    <a:cubicBezTo>
                      <a:pt x="2273" y="2173"/>
                      <a:pt x="2333" y="2193"/>
                      <a:pt x="2323" y="2233"/>
                    </a:cubicBezTo>
                    <a:cubicBezTo>
                      <a:pt x="2323" y="2243"/>
                      <a:pt x="2283" y="2243"/>
                      <a:pt x="2283" y="2243"/>
                    </a:cubicBezTo>
                    <a:cubicBezTo>
                      <a:pt x="2263" y="2273"/>
                      <a:pt x="2273" y="2333"/>
                      <a:pt x="2223" y="2333"/>
                    </a:cubicBezTo>
                    <a:cubicBezTo>
                      <a:pt x="2193" y="2333"/>
                      <a:pt x="2183" y="2323"/>
                      <a:pt x="2183" y="2303"/>
                    </a:cubicBezTo>
                    <a:cubicBezTo>
                      <a:pt x="2233" y="2323"/>
                      <a:pt x="2243" y="2273"/>
                      <a:pt x="2243" y="2233"/>
                    </a:cubicBezTo>
                    <a:cubicBezTo>
                      <a:pt x="2243" y="2183"/>
                      <a:pt x="2213" y="2173"/>
                      <a:pt x="2213" y="2143"/>
                    </a:cubicBezTo>
                    <a:cubicBezTo>
                      <a:pt x="2193" y="2143"/>
                      <a:pt x="2124" y="2054"/>
                      <a:pt x="2124" y="2034"/>
                    </a:cubicBezTo>
                    <a:cubicBezTo>
                      <a:pt x="2114" y="2034"/>
                      <a:pt x="2064" y="2004"/>
                      <a:pt x="2064" y="1994"/>
                    </a:cubicBezTo>
                    <a:cubicBezTo>
                      <a:pt x="1964" y="1954"/>
                      <a:pt x="1934" y="1924"/>
                      <a:pt x="1884" y="1854"/>
                    </a:cubicBezTo>
                    <a:cubicBezTo>
                      <a:pt x="1864" y="1834"/>
                      <a:pt x="1825" y="1804"/>
                      <a:pt x="1815" y="1784"/>
                    </a:cubicBezTo>
                    <a:cubicBezTo>
                      <a:pt x="1765" y="1695"/>
                      <a:pt x="1735" y="1575"/>
                      <a:pt x="1625" y="1545"/>
                    </a:cubicBezTo>
                    <a:cubicBezTo>
                      <a:pt x="1575" y="1535"/>
                      <a:pt x="1565" y="1575"/>
                      <a:pt x="1536" y="1585"/>
                    </a:cubicBezTo>
                    <a:cubicBezTo>
                      <a:pt x="1476" y="1595"/>
                      <a:pt x="1436" y="1645"/>
                      <a:pt x="1376" y="1635"/>
                    </a:cubicBezTo>
                    <a:cubicBezTo>
                      <a:pt x="1296" y="1625"/>
                      <a:pt x="1266" y="1575"/>
                      <a:pt x="1197" y="1575"/>
                    </a:cubicBezTo>
                    <a:cubicBezTo>
                      <a:pt x="1147" y="1555"/>
                      <a:pt x="1097" y="1585"/>
                      <a:pt x="1097" y="1635"/>
                    </a:cubicBezTo>
                    <a:cubicBezTo>
                      <a:pt x="1097" y="1655"/>
                      <a:pt x="1117" y="1685"/>
                      <a:pt x="1117" y="1705"/>
                    </a:cubicBezTo>
                    <a:cubicBezTo>
                      <a:pt x="1097" y="1774"/>
                      <a:pt x="1027" y="1774"/>
                      <a:pt x="967" y="1784"/>
                    </a:cubicBezTo>
                    <a:cubicBezTo>
                      <a:pt x="898" y="1784"/>
                      <a:pt x="818" y="1894"/>
                      <a:pt x="818" y="1954"/>
                    </a:cubicBezTo>
                    <a:cubicBezTo>
                      <a:pt x="818" y="1984"/>
                      <a:pt x="828" y="1994"/>
                      <a:pt x="848" y="2004"/>
                    </a:cubicBezTo>
                    <a:cubicBezTo>
                      <a:pt x="798" y="2054"/>
                      <a:pt x="788" y="2093"/>
                      <a:pt x="728" y="2123"/>
                    </a:cubicBezTo>
                    <a:cubicBezTo>
                      <a:pt x="688" y="2133"/>
                      <a:pt x="678" y="2203"/>
                      <a:pt x="618" y="2173"/>
                    </a:cubicBezTo>
                    <a:lnTo>
                      <a:pt x="618" y="2173"/>
                    </a:lnTo>
                    <a:cubicBezTo>
                      <a:pt x="589" y="2153"/>
                      <a:pt x="539" y="2153"/>
                      <a:pt x="519" y="2153"/>
                    </a:cubicBezTo>
                    <a:cubicBezTo>
                      <a:pt x="439" y="2143"/>
                      <a:pt x="399" y="2193"/>
                      <a:pt x="329" y="2183"/>
                    </a:cubicBezTo>
                    <a:cubicBezTo>
                      <a:pt x="280" y="2173"/>
                      <a:pt x="290" y="2054"/>
                      <a:pt x="220" y="2044"/>
                    </a:cubicBezTo>
                    <a:cubicBezTo>
                      <a:pt x="170" y="2034"/>
                      <a:pt x="130" y="2044"/>
                      <a:pt x="80" y="2044"/>
                    </a:cubicBezTo>
                    <a:cubicBezTo>
                      <a:pt x="50" y="2044"/>
                      <a:pt x="50" y="2024"/>
                      <a:pt x="50" y="2024"/>
                    </a:cubicBezTo>
                    <a:lnTo>
                      <a:pt x="50" y="1894"/>
                    </a:lnTo>
                    <a:cubicBezTo>
                      <a:pt x="30" y="1894"/>
                      <a:pt x="0" y="1874"/>
                      <a:pt x="0" y="1844"/>
                    </a:cubicBezTo>
                    <a:cubicBezTo>
                      <a:pt x="0" y="1804"/>
                      <a:pt x="40" y="1794"/>
                      <a:pt x="40" y="1784"/>
                    </a:cubicBezTo>
                    <a:cubicBezTo>
                      <a:pt x="40" y="1705"/>
                      <a:pt x="80" y="1635"/>
                      <a:pt x="80" y="1545"/>
                    </a:cubicBezTo>
                    <a:cubicBezTo>
                      <a:pt x="80" y="1495"/>
                      <a:pt x="50" y="1445"/>
                      <a:pt x="50" y="1426"/>
                    </a:cubicBezTo>
                    <a:cubicBezTo>
                      <a:pt x="50" y="1396"/>
                      <a:pt x="170" y="1356"/>
                      <a:pt x="180" y="1356"/>
                    </a:cubicBezTo>
                    <a:cubicBezTo>
                      <a:pt x="190" y="1356"/>
                      <a:pt x="220" y="1386"/>
                      <a:pt x="230" y="1386"/>
                    </a:cubicBezTo>
                    <a:cubicBezTo>
                      <a:pt x="280" y="1396"/>
                      <a:pt x="329" y="1406"/>
                      <a:pt x="369" y="1406"/>
                    </a:cubicBezTo>
                    <a:cubicBezTo>
                      <a:pt x="379" y="1426"/>
                      <a:pt x="399" y="1436"/>
                      <a:pt x="419" y="1436"/>
                    </a:cubicBezTo>
                    <a:cubicBezTo>
                      <a:pt x="469" y="1445"/>
                      <a:pt x="519" y="1455"/>
                      <a:pt x="569" y="1455"/>
                    </a:cubicBezTo>
                    <a:cubicBezTo>
                      <a:pt x="599" y="1455"/>
                      <a:pt x="618" y="1485"/>
                      <a:pt x="648" y="1485"/>
                    </a:cubicBezTo>
                    <a:lnTo>
                      <a:pt x="728" y="1485"/>
                    </a:lnTo>
                    <a:cubicBezTo>
                      <a:pt x="728" y="1426"/>
                      <a:pt x="768" y="1406"/>
                      <a:pt x="768" y="1346"/>
                    </a:cubicBezTo>
                    <a:lnTo>
                      <a:pt x="768" y="1256"/>
                    </a:lnTo>
                    <a:lnTo>
                      <a:pt x="748" y="1256"/>
                    </a:lnTo>
                    <a:cubicBezTo>
                      <a:pt x="768" y="1246"/>
                      <a:pt x="768" y="1236"/>
                      <a:pt x="768" y="1206"/>
                    </a:cubicBezTo>
                    <a:cubicBezTo>
                      <a:pt x="768" y="1186"/>
                      <a:pt x="738" y="1186"/>
                      <a:pt x="738" y="1156"/>
                    </a:cubicBezTo>
                    <a:cubicBezTo>
                      <a:pt x="678" y="1146"/>
                      <a:pt x="668" y="1087"/>
                      <a:pt x="668" y="1037"/>
                    </a:cubicBezTo>
                    <a:cubicBezTo>
                      <a:pt x="638" y="1027"/>
                      <a:pt x="648" y="1007"/>
                      <a:pt x="628" y="1007"/>
                    </a:cubicBezTo>
                    <a:cubicBezTo>
                      <a:pt x="579" y="987"/>
                      <a:pt x="439" y="937"/>
                      <a:pt x="449" y="887"/>
                    </a:cubicBezTo>
                    <a:lnTo>
                      <a:pt x="449" y="877"/>
                    </a:lnTo>
                    <a:cubicBezTo>
                      <a:pt x="449" y="847"/>
                      <a:pt x="539" y="847"/>
                      <a:pt x="569" y="837"/>
                    </a:cubicBezTo>
                    <a:cubicBezTo>
                      <a:pt x="579" y="857"/>
                      <a:pt x="628" y="877"/>
                      <a:pt x="648" y="887"/>
                    </a:cubicBezTo>
                    <a:cubicBezTo>
                      <a:pt x="678" y="897"/>
                      <a:pt x="718" y="887"/>
                      <a:pt x="718" y="887"/>
                    </a:cubicBezTo>
                    <a:lnTo>
                      <a:pt x="718" y="857"/>
                    </a:lnTo>
                    <a:cubicBezTo>
                      <a:pt x="688" y="847"/>
                      <a:pt x="698" y="808"/>
                      <a:pt x="698" y="798"/>
                    </a:cubicBezTo>
                    <a:lnTo>
                      <a:pt x="698" y="778"/>
                    </a:lnTo>
                    <a:cubicBezTo>
                      <a:pt x="718" y="778"/>
                      <a:pt x="718" y="778"/>
                      <a:pt x="728" y="788"/>
                    </a:cubicBezTo>
                    <a:cubicBezTo>
                      <a:pt x="748" y="808"/>
                      <a:pt x="778" y="837"/>
                      <a:pt x="818" y="847"/>
                    </a:cubicBezTo>
                    <a:cubicBezTo>
                      <a:pt x="838" y="857"/>
                      <a:pt x="868" y="837"/>
                      <a:pt x="868" y="808"/>
                    </a:cubicBezTo>
                    <a:cubicBezTo>
                      <a:pt x="967" y="827"/>
                      <a:pt x="987" y="758"/>
                      <a:pt x="997" y="698"/>
                    </a:cubicBezTo>
                    <a:lnTo>
                      <a:pt x="1037" y="698"/>
                    </a:lnTo>
                    <a:cubicBezTo>
                      <a:pt x="1067" y="698"/>
                      <a:pt x="1177" y="678"/>
                      <a:pt x="1187" y="658"/>
                    </a:cubicBezTo>
                    <a:cubicBezTo>
                      <a:pt x="1217" y="638"/>
                      <a:pt x="1197" y="598"/>
                      <a:pt x="1217" y="558"/>
                    </a:cubicBezTo>
                    <a:cubicBezTo>
                      <a:pt x="1217" y="548"/>
                      <a:pt x="1236" y="538"/>
                      <a:pt x="1236" y="538"/>
                    </a:cubicBezTo>
                    <a:cubicBezTo>
                      <a:pt x="1286" y="499"/>
                      <a:pt x="1326" y="459"/>
                      <a:pt x="1386" y="479"/>
                    </a:cubicBezTo>
                    <a:cubicBezTo>
                      <a:pt x="1426" y="489"/>
                      <a:pt x="1416" y="489"/>
                      <a:pt x="1436" y="489"/>
                    </a:cubicBezTo>
                    <a:cubicBezTo>
                      <a:pt x="1446" y="499"/>
                      <a:pt x="1446" y="479"/>
                      <a:pt x="1446" y="479"/>
                    </a:cubicBezTo>
                    <a:cubicBezTo>
                      <a:pt x="1476" y="459"/>
                      <a:pt x="1496" y="489"/>
                      <a:pt x="1526" y="489"/>
                    </a:cubicBezTo>
                    <a:cubicBezTo>
                      <a:pt x="1536" y="489"/>
                      <a:pt x="1585" y="479"/>
                      <a:pt x="1585" y="449"/>
                    </a:cubicBezTo>
                    <a:cubicBezTo>
                      <a:pt x="1585" y="439"/>
                      <a:pt x="1565" y="379"/>
                      <a:pt x="1565" y="359"/>
                    </a:cubicBezTo>
                    <a:cubicBezTo>
                      <a:pt x="1546" y="279"/>
                      <a:pt x="1496" y="239"/>
                      <a:pt x="1496" y="160"/>
                    </a:cubicBezTo>
                    <a:cubicBezTo>
                      <a:pt x="1496" y="40"/>
                      <a:pt x="1615" y="50"/>
                      <a:pt x="1685" y="0"/>
                    </a:cubicBezTo>
                    <a:lnTo>
                      <a:pt x="1685" y="40"/>
                    </a:lnTo>
                    <a:cubicBezTo>
                      <a:pt x="1675" y="60"/>
                      <a:pt x="1675" y="90"/>
                      <a:pt x="1675" y="110"/>
                    </a:cubicBezTo>
                    <a:cubicBezTo>
                      <a:pt x="1675" y="140"/>
                      <a:pt x="1715" y="150"/>
                      <a:pt x="1735" y="160"/>
                    </a:cubicBezTo>
                    <a:lnTo>
                      <a:pt x="1735" y="190"/>
                    </a:lnTo>
                    <a:cubicBezTo>
                      <a:pt x="1735" y="199"/>
                      <a:pt x="1715" y="199"/>
                      <a:pt x="1695" y="209"/>
                    </a:cubicBezTo>
                    <a:cubicBezTo>
                      <a:pt x="1665" y="239"/>
                      <a:pt x="1635" y="259"/>
                      <a:pt x="1635" y="309"/>
                    </a:cubicBezTo>
                    <a:cubicBezTo>
                      <a:pt x="1635" y="339"/>
                      <a:pt x="1645" y="359"/>
                      <a:pt x="1665" y="379"/>
                    </a:cubicBezTo>
                    <a:lnTo>
                      <a:pt x="1665" y="409"/>
                    </a:lnTo>
                    <a:cubicBezTo>
                      <a:pt x="1695" y="429"/>
                      <a:pt x="1715" y="439"/>
                      <a:pt x="1735" y="439"/>
                    </a:cubicBezTo>
                    <a:cubicBezTo>
                      <a:pt x="1735" y="449"/>
                      <a:pt x="1745" y="479"/>
                      <a:pt x="1765" y="479"/>
                    </a:cubicBezTo>
                    <a:cubicBezTo>
                      <a:pt x="1835" y="489"/>
                      <a:pt x="1894" y="429"/>
                      <a:pt x="1974" y="449"/>
                    </a:cubicBezTo>
                    <a:cubicBezTo>
                      <a:pt x="1974" y="459"/>
                      <a:pt x="1964" y="479"/>
                      <a:pt x="1964" y="479"/>
                    </a:cubicBezTo>
                    <a:lnTo>
                      <a:pt x="2014" y="528"/>
                    </a:lnTo>
                    <a:cubicBezTo>
                      <a:pt x="2044" y="538"/>
                      <a:pt x="2044" y="508"/>
                      <a:pt x="2064" y="508"/>
                    </a:cubicBezTo>
                    <a:cubicBezTo>
                      <a:pt x="2114" y="499"/>
                      <a:pt x="2144" y="508"/>
                      <a:pt x="2193" y="499"/>
                    </a:cubicBezTo>
                    <a:cubicBezTo>
                      <a:pt x="2233" y="489"/>
                      <a:pt x="2273" y="449"/>
                      <a:pt x="2313" y="459"/>
                    </a:cubicBezTo>
                    <a:cubicBezTo>
                      <a:pt x="2343" y="479"/>
                      <a:pt x="2393" y="489"/>
                      <a:pt x="2413" y="499"/>
                    </a:cubicBezTo>
                    <a:cubicBezTo>
                      <a:pt x="2393" y="508"/>
                      <a:pt x="2393" y="528"/>
                      <a:pt x="2393" y="528"/>
                    </a:cubicBezTo>
                    <a:cubicBezTo>
                      <a:pt x="2473" y="538"/>
                      <a:pt x="2562" y="538"/>
                      <a:pt x="2622" y="548"/>
                    </a:cubicBezTo>
                    <a:cubicBezTo>
                      <a:pt x="2682" y="558"/>
                      <a:pt x="2722" y="558"/>
                      <a:pt x="2772" y="578"/>
                    </a:cubicBezTo>
                    <a:cubicBezTo>
                      <a:pt x="2831" y="588"/>
                      <a:pt x="2871" y="708"/>
                      <a:pt x="2871" y="778"/>
                    </a:cubicBezTo>
                    <a:cubicBezTo>
                      <a:pt x="2871" y="808"/>
                      <a:pt x="2821" y="827"/>
                      <a:pt x="2831" y="877"/>
                    </a:cubicBezTo>
                    <a:cubicBezTo>
                      <a:pt x="2831" y="937"/>
                      <a:pt x="2891" y="987"/>
                      <a:pt x="2891" y="1047"/>
                    </a:cubicBezTo>
                    <a:cubicBezTo>
                      <a:pt x="2891" y="1087"/>
                      <a:pt x="2841" y="1087"/>
                      <a:pt x="2831" y="1097"/>
                    </a:cubicBezTo>
                    <a:cubicBezTo>
                      <a:pt x="2792" y="1146"/>
                      <a:pt x="2782" y="1196"/>
                      <a:pt x="2782" y="1276"/>
                    </a:cubicBezTo>
                    <a:cubicBezTo>
                      <a:pt x="2782" y="1356"/>
                      <a:pt x="2841" y="1346"/>
                      <a:pt x="2921" y="1376"/>
                    </a:cubicBezTo>
                    <a:cubicBezTo>
                      <a:pt x="3021" y="1386"/>
                      <a:pt x="3071" y="1356"/>
                      <a:pt x="3140" y="1376"/>
                    </a:cubicBezTo>
                    <a:cubicBezTo>
                      <a:pt x="3220" y="1386"/>
                      <a:pt x="3220" y="1545"/>
                      <a:pt x="3290" y="1555"/>
                    </a:cubicBezTo>
                    <a:lnTo>
                      <a:pt x="3290" y="1685"/>
                    </a:lnTo>
                    <a:cubicBezTo>
                      <a:pt x="3290" y="1695"/>
                      <a:pt x="3310" y="1695"/>
                      <a:pt x="3310" y="1705"/>
                    </a:cubicBezTo>
                    <a:cubicBezTo>
                      <a:pt x="3310" y="1725"/>
                      <a:pt x="3320" y="1725"/>
                      <a:pt x="3320" y="1735"/>
                    </a:cubicBezTo>
                    <a:lnTo>
                      <a:pt x="3390" y="1735"/>
                    </a:lnTo>
                    <a:lnTo>
                      <a:pt x="3390" y="1784"/>
                    </a:lnTo>
                    <a:cubicBezTo>
                      <a:pt x="3410" y="1804"/>
                      <a:pt x="3370" y="1804"/>
                      <a:pt x="3370" y="1844"/>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3" name="Google Shape;3063;p38"/>
              <p:cNvSpPr/>
              <p:nvPr/>
            </p:nvSpPr>
            <p:spPr>
              <a:xfrm>
                <a:off x="4606974" y="2471242"/>
                <a:ext cx="202221" cy="191161"/>
              </a:xfrm>
              <a:custGeom>
                <a:avLst/>
                <a:gdLst/>
                <a:ahLst/>
                <a:cxnLst/>
                <a:rect l="l" t="t" r="r" b="b"/>
                <a:pathLst>
                  <a:path w="2194" h="2074" extrusionOk="0">
                    <a:moveTo>
                      <a:pt x="499" y="1496"/>
                    </a:moveTo>
                    <a:cubicBezTo>
                      <a:pt x="459" y="1476"/>
                      <a:pt x="449" y="1446"/>
                      <a:pt x="429" y="1416"/>
                    </a:cubicBezTo>
                    <a:cubicBezTo>
                      <a:pt x="369" y="1486"/>
                      <a:pt x="269" y="1585"/>
                      <a:pt x="160" y="1565"/>
                    </a:cubicBezTo>
                    <a:cubicBezTo>
                      <a:pt x="150" y="1565"/>
                      <a:pt x="20" y="1466"/>
                      <a:pt x="20" y="1446"/>
                    </a:cubicBezTo>
                    <a:cubicBezTo>
                      <a:pt x="20" y="1426"/>
                      <a:pt x="60" y="1426"/>
                      <a:pt x="70" y="1416"/>
                    </a:cubicBezTo>
                    <a:lnTo>
                      <a:pt x="70" y="1366"/>
                    </a:lnTo>
                    <a:cubicBezTo>
                      <a:pt x="30" y="1346"/>
                      <a:pt x="30" y="1346"/>
                      <a:pt x="0" y="1366"/>
                    </a:cubicBezTo>
                    <a:cubicBezTo>
                      <a:pt x="0" y="1336"/>
                      <a:pt x="30" y="1316"/>
                      <a:pt x="50" y="1286"/>
                    </a:cubicBezTo>
                    <a:cubicBezTo>
                      <a:pt x="0" y="1227"/>
                      <a:pt x="0" y="1137"/>
                      <a:pt x="0" y="1047"/>
                    </a:cubicBezTo>
                    <a:cubicBezTo>
                      <a:pt x="0" y="997"/>
                      <a:pt x="50" y="1017"/>
                      <a:pt x="60" y="987"/>
                    </a:cubicBezTo>
                    <a:cubicBezTo>
                      <a:pt x="100" y="938"/>
                      <a:pt x="130" y="918"/>
                      <a:pt x="200" y="898"/>
                    </a:cubicBezTo>
                    <a:cubicBezTo>
                      <a:pt x="249" y="898"/>
                      <a:pt x="259" y="828"/>
                      <a:pt x="359" y="868"/>
                    </a:cubicBezTo>
                    <a:cubicBezTo>
                      <a:pt x="319" y="848"/>
                      <a:pt x="309" y="838"/>
                      <a:pt x="299" y="828"/>
                    </a:cubicBezTo>
                    <a:cubicBezTo>
                      <a:pt x="419" y="818"/>
                      <a:pt x="469" y="718"/>
                      <a:pt x="558" y="668"/>
                    </a:cubicBezTo>
                    <a:cubicBezTo>
                      <a:pt x="598" y="638"/>
                      <a:pt x="598" y="539"/>
                      <a:pt x="608" y="549"/>
                    </a:cubicBezTo>
                    <a:lnTo>
                      <a:pt x="628" y="489"/>
                    </a:lnTo>
                    <a:cubicBezTo>
                      <a:pt x="668" y="439"/>
                      <a:pt x="708" y="399"/>
                      <a:pt x="768" y="389"/>
                    </a:cubicBezTo>
                    <a:cubicBezTo>
                      <a:pt x="828" y="379"/>
                      <a:pt x="907" y="290"/>
                      <a:pt x="917" y="230"/>
                    </a:cubicBezTo>
                    <a:cubicBezTo>
                      <a:pt x="858" y="230"/>
                      <a:pt x="818" y="270"/>
                      <a:pt x="758" y="250"/>
                    </a:cubicBezTo>
                    <a:cubicBezTo>
                      <a:pt x="768" y="240"/>
                      <a:pt x="808" y="230"/>
                      <a:pt x="808" y="230"/>
                    </a:cubicBezTo>
                    <a:cubicBezTo>
                      <a:pt x="798" y="230"/>
                      <a:pt x="758" y="220"/>
                      <a:pt x="758" y="220"/>
                    </a:cubicBezTo>
                    <a:cubicBezTo>
                      <a:pt x="768" y="190"/>
                      <a:pt x="778" y="170"/>
                      <a:pt x="808" y="180"/>
                    </a:cubicBezTo>
                    <a:cubicBezTo>
                      <a:pt x="818" y="180"/>
                      <a:pt x="818" y="190"/>
                      <a:pt x="828" y="190"/>
                    </a:cubicBezTo>
                    <a:cubicBezTo>
                      <a:pt x="848" y="180"/>
                      <a:pt x="848" y="170"/>
                      <a:pt x="858" y="150"/>
                    </a:cubicBezTo>
                    <a:cubicBezTo>
                      <a:pt x="867" y="180"/>
                      <a:pt x="867" y="190"/>
                      <a:pt x="867" y="220"/>
                    </a:cubicBezTo>
                    <a:cubicBezTo>
                      <a:pt x="917" y="230"/>
                      <a:pt x="927" y="270"/>
                      <a:pt x="967" y="270"/>
                    </a:cubicBezTo>
                    <a:cubicBezTo>
                      <a:pt x="977" y="270"/>
                      <a:pt x="1017" y="200"/>
                      <a:pt x="1017" y="200"/>
                    </a:cubicBezTo>
                    <a:cubicBezTo>
                      <a:pt x="997" y="190"/>
                      <a:pt x="997" y="190"/>
                      <a:pt x="967" y="190"/>
                    </a:cubicBezTo>
                    <a:cubicBezTo>
                      <a:pt x="977" y="170"/>
                      <a:pt x="1007" y="150"/>
                      <a:pt x="1027" y="150"/>
                    </a:cubicBezTo>
                    <a:cubicBezTo>
                      <a:pt x="1047" y="150"/>
                      <a:pt x="1067" y="170"/>
                      <a:pt x="1097" y="170"/>
                    </a:cubicBezTo>
                    <a:lnTo>
                      <a:pt x="1067" y="140"/>
                    </a:lnTo>
                    <a:cubicBezTo>
                      <a:pt x="1097" y="120"/>
                      <a:pt x="1147" y="130"/>
                      <a:pt x="1196" y="130"/>
                    </a:cubicBezTo>
                    <a:lnTo>
                      <a:pt x="1196" y="170"/>
                    </a:lnTo>
                    <a:cubicBezTo>
                      <a:pt x="1226" y="170"/>
                      <a:pt x="1246" y="90"/>
                      <a:pt x="1296" y="100"/>
                    </a:cubicBezTo>
                    <a:lnTo>
                      <a:pt x="1296" y="150"/>
                    </a:lnTo>
                    <a:cubicBezTo>
                      <a:pt x="1326" y="90"/>
                      <a:pt x="1376" y="120"/>
                      <a:pt x="1416" y="90"/>
                    </a:cubicBezTo>
                    <a:cubicBezTo>
                      <a:pt x="1406" y="80"/>
                      <a:pt x="1376" y="70"/>
                      <a:pt x="1376" y="40"/>
                    </a:cubicBezTo>
                    <a:cubicBezTo>
                      <a:pt x="1376" y="30"/>
                      <a:pt x="1426" y="30"/>
                      <a:pt x="1446" y="1"/>
                    </a:cubicBezTo>
                    <a:cubicBezTo>
                      <a:pt x="1456" y="30"/>
                      <a:pt x="1476" y="50"/>
                      <a:pt x="1505" y="70"/>
                    </a:cubicBezTo>
                    <a:cubicBezTo>
                      <a:pt x="1555" y="80"/>
                      <a:pt x="1655" y="20"/>
                      <a:pt x="1655" y="70"/>
                    </a:cubicBezTo>
                    <a:cubicBezTo>
                      <a:pt x="1655" y="120"/>
                      <a:pt x="1605" y="120"/>
                      <a:pt x="1595" y="150"/>
                    </a:cubicBezTo>
                    <a:cubicBezTo>
                      <a:pt x="1655" y="170"/>
                      <a:pt x="1665" y="100"/>
                      <a:pt x="1715" y="90"/>
                    </a:cubicBezTo>
                    <a:cubicBezTo>
                      <a:pt x="1725" y="120"/>
                      <a:pt x="1725" y="130"/>
                      <a:pt x="1725" y="150"/>
                    </a:cubicBezTo>
                    <a:cubicBezTo>
                      <a:pt x="1775" y="120"/>
                      <a:pt x="1795" y="120"/>
                      <a:pt x="1844" y="90"/>
                    </a:cubicBezTo>
                    <a:cubicBezTo>
                      <a:pt x="1844" y="130"/>
                      <a:pt x="1844" y="150"/>
                      <a:pt x="1874" y="170"/>
                    </a:cubicBezTo>
                    <a:cubicBezTo>
                      <a:pt x="1874" y="140"/>
                      <a:pt x="1894" y="120"/>
                      <a:pt x="1914" y="130"/>
                    </a:cubicBezTo>
                    <a:cubicBezTo>
                      <a:pt x="1924" y="130"/>
                      <a:pt x="1994" y="180"/>
                      <a:pt x="2014" y="200"/>
                    </a:cubicBezTo>
                    <a:cubicBezTo>
                      <a:pt x="1994" y="270"/>
                      <a:pt x="1964" y="240"/>
                      <a:pt x="1904" y="250"/>
                    </a:cubicBezTo>
                    <a:cubicBezTo>
                      <a:pt x="1944" y="280"/>
                      <a:pt x="1954" y="290"/>
                      <a:pt x="1954" y="319"/>
                    </a:cubicBezTo>
                    <a:cubicBezTo>
                      <a:pt x="1974" y="329"/>
                      <a:pt x="2044" y="339"/>
                      <a:pt x="2054" y="339"/>
                    </a:cubicBezTo>
                    <a:cubicBezTo>
                      <a:pt x="2004" y="369"/>
                      <a:pt x="1914" y="399"/>
                      <a:pt x="1914" y="469"/>
                    </a:cubicBezTo>
                    <a:cubicBezTo>
                      <a:pt x="1914" y="529"/>
                      <a:pt x="2014" y="539"/>
                      <a:pt x="2024" y="619"/>
                    </a:cubicBezTo>
                    <a:cubicBezTo>
                      <a:pt x="2024" y="668"/>
                      <a:pt x="1974" y="678"/>
                      <a:pt x="1974" y="738"/>
                    </a:cubicBezTo>
                    <a:cubicBezTo>
                      <a:pt x="1974" y="798"/>
                      <a:pt x="2044" y="848"/>
                      <a:pt x="2044" y="898"/>
                    </a:cubicBezTo>
                    <a:cubicBezTo>
                      <a:pt x="2044" y="938"/>
                      <a:pt x="2004" y="947"/>
                      <a:pt x="2014" y="987"/>
                    </a:cubicBezTo>
                    <a:cubicBezTo>
                      <a:pt x="2014" y="1047"/>
                      <a:pt x="2113" y="1087"/>
                      <a:pt x="2113" y="1167"/>
                    </a:cubicBezTo>
                    <a:cubicBezTo>
                      <a:pt x="2113" y="1187"/>
                      <a:pt x="2094" y="1187"/>
                      <a:pt x="2074" y="1197"/>
                    </a:cubicBezTo>
                    <a:cubicBezTo>
                      <a:pt x="2113" y="1247"/>
                      <a:pt x="2173" y="1286"/>
                      <a:pt x="2173" y="1346"/>
                    </a:cubicBezTo>
                    <a:cubicBezTo>
                      <a:pt x="2193" y="1446"/>
                      <a:pt x="1974" y="1526"/>
                      <a:pt x="1924" y="1595"/>
                    </a:cubicBezTo>
                    <a:cubicBezTo>
                      <a:pt x="1904" y="1665"/>
                      <a:pt x="1765" y="1635"/>
                      <a:pt x="1705" y="1615"/>
                    </a:cubicBezTo>
                    <a:cubicBezTo>
                      <a:pt x="1645" y="1615"/>
                      <a:pt x="1575" y="1635"/>
                      <a:pt x="1525" y="1625"/>
                    </a:cubicBezTo>
                    <a:cubicBezTo>
                      <a:pt x="1495" y="1615"/>
                      <a:pt x="1466" y="1595"/>
                      <a:pt x="1466" y="1575"/>
                    </a:cubicBezTo>
                    <a:cubicBezTo>
                      <a:pt x="1406" y="1565"/>
                      <a:pt x="1346" y="1496"/>
                      <a:pt x="1346" y="1436"/>
                    </a:cubicBezTo>
                    <a:cubicBezTo>
                      <a:pt x="1346" y="1416"/>
                      <a:pt x="1376" y="1386"/>
                      <a:pt x="1376" y="1376"/>
                    </a:cubicBezTo>
                    <a:cubicBezTo>
                      <a:pt x="1356" y="1366"/>
                      <a:pt x="1316" y="1276"/>
                      <a:pt x="1316" y="1247"/>
                    </a:cubicBezTo>
                    <a:lnTo>
                      <a:pt x="1316" y="1187"/>
                    </a:lnTo>
                    <a:cubicBezTo>
                      <a:pt x="1446" y="1217"/>
                      <a:pt x="1505" y="1047"/>
                      <a:pt x="1575" y="1027"/>
                    </a:cubicBezTo>
                    <a:cubicBezTo>
                      <a:pt x="1615" y="1017"/>
                      <a:pt x="1695" y="1017"/>
                      <a:pt x="1695" y="947"/>
                    </a:cubicBezTo>
                    <a:cubicBezTo>
                      <a:pt x="1695" y="878"/>
                      <a:pt x="1595" y="838"/>
                      <a:pt x="1515" y="828"/>
                    </a:cubicBezTo>
                    <a:cubicBezTo>
                      <a:pt x="1416" y="798"/>
                      <a:pt x="1336" y="828"/>
                      <a:pt x="1336" y="918"/>
                    </a:cubicBezTo>
                    <a:cubicBezTo>
                      <a:pt x="1336" y="947"/>
                      <a:pt x="1356" y="967"/>
                      <a:pt x="1336" y="987"/>
                    </a:cubicBezTo>
                    <a:cubicBezTo>
                      <a:pt x="1336" y="1067"/>
                      <a:pt x="1206" y="1097"/>
                      <a:pt x="1157" y="1117"/>
                    </a:cubicBezTo>
                    <a:cubicBezTo>
                      <a:pt x="1107" y="1137"/>
                      <a:pt x="1057" y="1137"/>
                      <a:pt x="1017" y="1187"/>
                    </a:cubicBezTo>
                    <a:cubicBezTo>
                      <a:pt x="987" y="1227"/>
                      <a:pt x="1027" y="1286"/>
                      <a:pt x="977" y="1296"/>
                    </a:cubicBezTo>
                    <a:lnTo>
                      <a:pt x="977" y="1366"/>
                    </a:lnTo>
                    <a:cubicBezTo>
                      <a:pt x="987" y="1376"/>
                      <a:pt x="1007" y="1396"/>
                      <a:pt x="1007" y="1426"/>
                    </a:cubicBezTo>
                    <a:cubicBezTo>
                      <a:pt x="1057" y="1446"/>
                      <a:pt x="1147" y="1516"/>
                      <a:pt x="1147" y="1575"/>
                    </a:cubicBezTo>
                    <a:cubicBezTo>
                      <a:pt x="1147" y="1625"/>
                      <a:pt x="1057" y="1685"/>
                      <a:pt x="1017" y="1675"/>
                    </a:cubicBezTo>
                    <a:cubicBezTo>
                      <a:pt x="957" y="1665"/>
                      <a:pt x="947" y="1745"/>
                      <a:pt x="947" y="1815"/>
                    </a:cubicBezTo>
                    <a:cubicBezTo>
                      <a:pt x="947" y="1845"/>
                      <a:pt x="967" y="1865"/>
                      <a:pt x="977" y="1875"/>
                    </a:cubicBezTo>
                    <a:cubicBezTo>
                      <a:pt x="977" y="1964"/>
                      <a:pt x="907" y="1944"/>
                      <a:pt x="897" y="1994"/>
                    </a:cubicBezTo>
                    <a:cubicBezTo>
                      <a:pt x="838" y="1984"/>
                      <a:pt x="838" y="1984"/>
                      <a:pt x="818" y="1984"/>
                    </a:cubicBezTo>
                    <a:cubicBezTo>
                      <a:pt x="768" y="1974"/>
                      <a:pt x="748" y="2074"/>
                      <a:pt x="678" y="2064"/>
                    </a:cubicBezTo>
                    <a:cubicBezTo>
                      <a:pt x="658" y="2064"/>
                      <a:pt x="618" y="1914"/>
                      <a:pt x="608" y="1894"/>
                    </a:cubicBezTo>
                    <a:cubicBezTo>
                      <a:pt x="608" y="1884"/>
                      <a:pt x="618" y="1875"/>
                      <a:pt x="618" y="1875"/>
                    </a:cubicBezTo>
                    <a:cubicBezTo>
                      <a:pt x="568" y="1815"/>
                      <a:pt x="568" y="1765"/>
                      <a:pt x="558" y="1695"/>
                    </a:cubicBezTo>
                    <a:cubicBezTo>
                      <a:pt x="548" y="1645"/>
                      <a:pt x="499" y="1625"/>
                      <a:pt x="499" y="1575"/>
                    </a:cubicBezTo>
                    <a:cubicBezTo>
                      <a:pt x="499" y="1546"/>
                      <a:pt x="509" y="1526"/>
                      <a:pt x="519" y="1526"/>
                    </a:cubicBezTo>
                    <a:cubicBezTo>
                      <a:pt x="499" y="1486"/>
                      <a:pt x="499" y="1486"/>
                      <a:pt x="499" y="1496"/>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4" name="Google Shape;3064;p38"/>
              <p:cNvSpPr/>
              <p:nvPr/>
            </p:nvSpPr>
            <p:spPr>
              <a:xfrm>
                <a:off x="4721818" y="2497879"/>
                <a:ext cx="473201" cy="445734"/>
              </a:xfrm>
              <a:custGeom>
                <a:avLst/>
                <a:gdLst/>
                <a:ahLst/>
                <a:cxnLst/>
                <a:rect l="l" t="t" r="r" b="b"/>
                <a:pathLst>
                  <a:path w="5134" h="4836" extrusionOk="0">
                    <a:moveTo>
                      <a:pt x="4586" y="479"/>
                    </a:moveTo>
                    <a:cubicBezTo>
                      <a:pt x="4516" y="479"/>
                      <a:pt x="4496" y="310"/>
                      <a:pt x="4456" y="260"/>
                    </a:cubicBezTo>
                    <a:cubicBezTo>
                      <a:pt x="4456" y="359"/>
                      <a:pt x="4396" y="389"/>
                      <a:pt x="4336" y="409"/>
                    </a:cubicBezTo>
                    <a:cubicBezTo>
                      <a:pt x="4366" y="499"/>
                      <a:pt x="4506" y="629"/>
                      <a:pt x="4436" y="698"/>
                    </a:cubicBezTo>
                    <a:cubicBezTo>
                      <a:pt x="4386" y="758"/>
                      <a:pt x="4596" y="1027"/>
                      <a:pt x="4506" y="1007"/>
                    </a:cubicBezTo>
                    <a:cubicBezTo>
                      <a:pt x="4366" y="987"/>
                      <a:pt x="4287" y="509"/>
                      <a:pt x="4267" y="409"/>
                    </a:cubicBezTo>
                    <a:cubicBezTo>
                      <a:pt x="4257" y="300"/>
                      <a:pt x="4416" y="300"/>
                      <a:pt x="4157" y="190"/>
                    </a:cubicBezTo>
                    <a:cubicBezTo>
                      <a:pt x="4027" y="140"/>
                      <a:pt x="3808" y="300"/>
                      <a:pt x="3818" y="429"/>
                    </a:cubicBezTo>
                    <a:cubicBezTo>
                      <a:pt x="3828" y="579"/>
                      <a:pt x="3908" y="678"/>
                      <a:pt x="3997" y="758"/>
                    </a:cubicBezTo>
                    <a:cubicBezTo>
                      <a:pt x="4197" y="1057"/>
                      <a:pt x="3758" y="688"/>
                      <a:pt x="3609" y="609"/>
                    </a:cubicBezTo>
                    <a:cubicBezTo>
                      <a:pt x="3180" y="409"/>
                      <a:pt x="3330" y="589"/>
                      <a:pt x="3330" y="609"/>
                    </a:cubicBezTo>
                    <a:cubicBezTo>
                      <a:pt x="3350" y="848"/>
                      <a:pt x="3230" y="639"/>
                      <a:pt x="3170" y="629"/>
                    </a:cubicBezTo>
                    <a:cubicBezTo>
                      <a:pt x="3080" y="599"/>
                      <a:pt x="2901" y="698"/>
                      <a:pt x="2761" y="599"/>
                    </a:cubicBezTo>
                    <a:cubicBezTo>
                      <a:pt x="2672" y="399"/>
                      <a:pt x="2273" y="728"/>
                      <a:pt x="2153" y="698"/>
                    </a:cubicBezTo>
                    <a:cubicBezTo>
                      <a:pt x="2113" y="688"/>
                      <a:pt x="2064" y="649"/>
                      <a:pt x="2074" y="629"/>
                    </a:cubicBezTo>
                    <a:cubicBezTo>
                      <a:pt x="2113" y="509"/>
                      <a:pt x="2024" y="230"/>
                      <a:pt x="1944" y="609"/>
                    </a:cubicBezTo>
                    <a:cubicBezTo>
                      <a:pt x="1944" y="639"/>
                      <a:pt x="1994" y="658"/>
                      <a:pt x="1994" y="708"/>
                    </a:cubicBezTo>
                    <a:cubicBezTo>
                      <a:pt x="2004" y="828"/>
                      <a:pt x="1844" y="708"/>
                      <a:pt x="1765" y="728"/>
                    </a:cubicBezTo>
                    <a:cubicBezTo>
                      <a:pt x="1695" y="738"/>
                      <a:pt x="1745" y="1047"/>
                      <a:pt x="1376" y="808"/>
                    </a:cubicBezTo>
                    <a:cubicBezTo>
                      <a:pt x="1376" y="848"/>
                      <a:pt x="1396" y="898"/>
                      <a:pt x="1396" y="938"/>
                    </a:cubicBezTo>
                    <a:cubicBezTo>
                      <a:pt x="1226" y="888"/>
                      <a:pt x="1226" y="698"/>
                      <a:pt x="1167" y="599"/>
                    </a:cubicBezTo>
                    <a:cubicBezTo>
                      <a:pt x="1296" y="629"/>
                      <a:pt x="1356" y="639"/>
                      <a:pt x="1476" y="698"/>
                    </a:cubicBezTo>
                    <a:cubicBezTo>
                      <a:pt x="1645" y="778"/>
                      <a:pt x="1964" y="639"/>
                      <a:pt x="1456" y="359"/>
                    </a:cubicBezTo>
                    <a:cubicBezTo>
                      <a:pt x="1306" y="290"/>
                      <a:pt x="977" y="50"/>
                      <a:pt x="877" y="30"/>
                    </a:cubicBezTo>
                    <a:cubicBezTo>
                      <a:pt x="867" y="30"/>
                      <a:pt x="867" y="11"/>
                      <a:pt x="808" y="1"/>
                    </a:cubicBezTo>
                    <a:cubicBezTo>
                      <a:pt x="758" y="30"/>
                      <a:pt x="668" y="60"/>
                      <a:pt x="668" y="120"/>
                    </a:cubicBezTo>
                    <a:cubicBezTo>
                      <a:pt x="668" y="190"/>
                      <a:pt x="768" y="200"/>
                      <a:pt x="778" y="280"/>
                    </a:cubicBezTo>
                    <a:cubicBezTo>
                      <a:pt x="778" y="330"/>
                      <a:pt x="728" y="339"/>
                      <a:pt x="728" y="399"/>
                    </a:cubicBezTo>
                    <a:cubicBezTo>
                      <a:pt x="728" y="459"/>
                      <a:pt x="798" y="509"/>
                      <a:pt x="798" y="559"/>
                    </a:cubicBezTo>
                    <a:cubicBezTo>
                      <a:pt x="798" y="599"/>
                      <a:pt x="758" y="609"/>
                      <a:pt x="768" y="649"/>
                    </a:cubicBezTo>
                    <a:cubicBezTo>
                      <a:pt x="768" y="708"/>
                      <a:pt x="867" y="748"/>
                      <a:pt x="867" y="828"/>
                    </a:cubicBezTo>
                    <a:cubicBezTo>
                      <a:pt x="867" y="848"/>
                      <a:pt x="848" y="848"/>
                      <a:pt x="828" y="858"/>
                    </a:cubicBezTo>
                    <a:cubicBezTo>
                      <a:pt x="867" y="908"/>
                      <a:pt x="927" y="948"/>
                      <a:pt x="927" y="1007"/>
                    </a:cubicBezTo>
                    <a:cubicBezTo>
                      <a:pt x="947" y="1107"/>
                      <a:pt x="728" y="1187"/>
                      <a:pt x="678" y="1257"/>
                    </a:cubicBezTo>
                    <a:cubicBezTo>
                      <a:pt x="718" y="1296"/>
                      <a:pt x="748" y="1326"/>
                      <a:pt x="768" y="1386"/>
                    </a:cubicBezTo>
                    <a:cubicBezTo>
                      <a:pt x="728" y="1396"/>
                      <a:pt x="648" y="1436"/>
                      <a:pt x="608" y="1426"/>
                    </a:cubicBezTo>
                    <a:cubicBezTo>
                      <a:pt x="558" y="1406"/>
                      <a:pt x="519" y="1386"/>
                      <a:pt x="459" y="1366"/>
                    </a:cubicBezTo>
                    <a:cubicBezTo>
                      <a:pt x="399" y="1356"/>
                      <a:pt x="249" y="1396"/>
                      <a:pt x="299" y="1446"/>
                    </a:cubicBezTo>
                    <a:cubicBezTo>
                      <a:pt x="449" y="1615"/>
                      <a:pt x="369" y="1665"/>
                      <a:pt x="329" y="1655"/>
                    </a:cubicBezTo>
                    <a:cubicBezTo>
                      <a:pt x="269" y="1645"/>
                      <a:pt x="259" y="1566"/>
                      <a:pt x="210" y="1556"/>
                    </a:cubicBezTo>
                    <a:cubicBezTo>
                      <a:pt x="160" y="1546"/>
                      <a:pt x="100" y="1685"/>
                      <a:pt x="100" y="1755"/>
                    </a:cubicBezTo>
                    <a:cubicBezTo>
                      <a:pt x="100" y="1885"/>
                      <a:pt x="0" y="1845"/>
                      <a:pt x="0" y="1944"/>
                    </a:cubicBezTo>
                    <a:cubicBezTo>
                      <a:pt x="30" y="1944"/>
                      <a:pt x="70" y="1954"/>
                      <a:pt x="110" y="1954"/>
                    </a:cubicBezTo>
                    <a:cubicBezTo>
                      <a:pt x="170" y="1964"/>
                      <a:pt x="210" y="1964"/>
                      <a:pt x="259" y="1984"/>
                    </a:cubicBezTo>
                    <a:cubicBezTo>
                      <a:pt x="319" y="1994"/>
                      <a:pt x="359" y="2114"/>
                      <a:pt x="359" y="2184"/>
                    </a:cubicBezTo>
                    <a:cubicBezTo>
                      <a:pt x="359" y="2214"/>
                      <a:pt x="309" y="2233"/>
                      <a:pt x="319" y="2283"/>
                    </a:cubicBezTo>
                    <a:cubicBezTo>
                      <a:pt x="319" y="2343"/>
                      <a:pt x="379" y="2393"/>
                      <a:pt x="379" y="2453"/>
                    </a:cubicBezTo>
                    <a:cubicBezTo>
                      <a:pt x="379" y="2493"/>
                      <a:pt x="329" y="2493"/>
                      <a:pt x="319" y="2503"/>
                    </a:cubicBezTo>
                    <a:cubicBezTo>
                      <a:pt x="279" y="2552"/>
                      <a:pt x="269" y="2602"/>
                      <a:pt x="269" y="2682"/>
                    </a:cubicBezTo>
                    <a:cubicBezTo>
                      <a:pt x="269" y="2772"/>
                      <a:pt x="329" y="2752"/>
                      <a:pt x="409" y="2782"/>
                    </a:cubicBezTo>
                    <a:cubicBezTo>
                      <a:pt x="509" y="2792"/>
                      <a:pt x="558" y="2772"/>
                      <a:pt x="628" y="2782"/>
                    </a:cubicBezTo>
                    <a:cubicBezTo>
                      <a:pt x="708" y="2792"/>
                      <a:pt x="708" y="2951"/>
                      <a:pt x="778" y="2961"/>
                    </a:cubicBezTo>
                    <a:lnTo>
                      <a:pt x="778" y="3091"/>
                    </a:lnTo>
                    <a:cubicBezTo>
                      <a:pt x="778" y="3101"/>
                      <a:pt x="798" y="3101"/>
                      <a:pt x="798" y="3111"/>
                    </a:cubicBezTo>
                    <a:cubicBezTo>
                      <a:pt x="798" y="3131"/>
                      <a:pt x="808" y="3131"/>
                      <a:pt x="808" y="3141"/>
                    </a:cubicBezTo>
                    <a:lnTo>
                      <a:pt x="877" y="3141"/>
                    </a:lnTo>
                    <a:cubicBezTo>
                      <a:pt x="957" y="3141"/>
                      <a:pt x="957" y="3051"/>
                      <a:pt x="1017" y="3071"/>
                    </a:cubicBezTo>
                    <a:cubicBezTo>
                      <a:pt x="1077" y="3081"/>
                      <a:pt x="1226" y="3340"/>
                      <a:pt x="1276" y="3350"/>
                    </a:cubicBezTo>
                    <a:cubicBezTo>
                      <a:pt x="1316" y="3360"/>
                      <a:pt x="1466" y="3330"/>
                      <a:pt x="1486" y="3300"/>
                    </a:cubicBezTo>
                    <a:lnTo>
                      <a:pt x="1406" y="3280"/>
                    </a:lnTo>
                    <a:cubicBezTo>
                      <a:pt x="1396" y="3280"/>
                      <a:pt x="1356" y="3270"/>
                      <a:pt x="1336" y="3230"/>
                    </a:cubicBezTo>
                    <a:cubicBezTo>
                      <a:pt x="1336" y="3200"/>
                      <a:pt x="1565" y="3160"/>
                      <a:pt x="1655" y="3151"/>
                    </a:cubicBezTo>
                    <a:cubicBezTo>
                      <a:pt x="1655" y="3151"/>
                      <a:pt x="1615" y="3190"/>
                      <a:pt x="1605" y="3190"/>
                    </a:cubicBezTo>
                    <a:cubicBezTo>
                      <a:pt x="1615" y="3210"/>
                      <a:pt x="1705" y="3310"/>
                      <a:pt x="1525" y="3310"/>
                    </a:cubicBezTo>
                    <a:cubicBezTo>
                      <a:pt x="1615" y="3509"/>
                      <a:pt x="1974" y="3549"/>
                      <a:pt x="1984" y="3798"/>
                    </a:cubicBezTo>
                    <a:lnTo>
                      <a:pt x="2004" y="3798"/>
                    </a:lnTo>
                    <a:cubicBezTo>
                      <a:pt x="2014" y="3798"/>
                      <a:pt x="2034" y="3788"/>
                      <a:pt x="2064" y="3798"/>
                    </a:cubicBezTo>
                    <a:cubicBezTo>
                      <a:pt x="2163" y="3828"/>
                      <a:pt x="2163" y="3878"/>
                      <a:pt x="2203" y="3948"/>
                    </a:cubicBezTo>
                    <a:cubicBezTo>
                      <a:pt x="2203" y="3958"/>
                      <a:pt x="2273" y="4018"/>
                      <a:pt x="2273" y="4018"/>
                    </a:cubicBezTo>
                    <a:cubicBezTo>
                      <a:pt x="2333" y="4038"/>
                      <a:pt x="2353" y="4137"/>
                      <a:pt x="2452" y="4167"/>
                    </a:cubicBezTo>
                    <a:cubicBezTo>
                      <a:pt x="2522" y="4177"/>
                      <a:pt x="2512" y="4107"/>
                      <a:pt x="2562" y="4107"/>
                    </a:cubicBezTo>
                    <a:lnTo>
                      <a:pt x="2612" y="4107"/>
                    </a:lnTo>
                    <a:cubicBezTo>
                      <a:pt x="2622" y="4137"/>
                      <a:pt x="2622" y="4167"/>
                      <a:pt x="2652" y="4177"/>
                    </a:cubicBezTo>
                    <a:lnTo>
                      <a:pt x="2652" y="4197"/>
                    </a:lnTo>
                    <a:cubicBezTo>
                      <a:pt x="2662" y="4197"/>
                      <a:pt x="2682" y="4207"/>
                      <a:pt x="2702" y="4207"/>
                    </a:cubicBezTo>
                    <a:cubicBezTo>
                      <a:pt x="2732" y="4177"/>
                      <a:pt x="2732" y="4097"/>
                      <a:pt x="2771" y="4078"/>
                    </a:cubicBezTo>
                    <a:cubicBezTo>
                      <a:pt x="2682" y="4018"/>
                      <a:pt x="2532" y="3798"/>
                      <a:pt x="2522" y="3699"/>
                    </a:cubicBezTo>
                    <a:cubicBezTo>
                      <a:pt x="2522" y="3679"/>
                      <a:pt x="2452" y="3609"/>
                      <a:pt x="2452" y="3569"/>
                    </a:cubicBezTo>
                    <a:cubicBezTo>
                      <a:pt x="2452" y="3549"/>
                      <a:pt x="2502" y="3440"/>
                      <a:pt x="2512" y="3430"/>
                    </a:cubicBezTo>
                    <a:cubicBezTo>
                      <a:pt x="2522" y="3440"/>
                      <a:pt x="2622" y="3400"/>
                      <a:pt x="2622" y="3400"/>
                    </a:cubicBezTo>
                    <a:cubicBezTo>
                      <a:pt x="2712" y="3390"/>
                      <a:pt x="2751" y="3380"/>
                      <a:pt x="2861" y="3390"/>
                    </a:cubicBezTo>
                    <a:cubicBezTo>
                      <a:pt x="3041" y="3430"/>
                      <a:pt x="3070" y="3519"/>
                      <a:pt x="3150" y="3619"/>
                    </a:cubicBezTo>
                    <a:cubicBezTo>
                      <a:pt x="3100" y="3639"/>
                      <a:pt x="3041" y="3599"/>
                      <a:pt x="2971" y="3589"/>
                    </a:cubicBezTo>
                    <a:cubicBezTo>
                      <a:pt x="2891" y="3579"/>
                      <a:pt x="2761" y="3629"/>
                      <a:pt x="2761" y="3629"/>
                    </a:cubicBezTo>
                    <a:cubicBezTo>
                      <a:pt x="2771" y="3689"/>
                      <a:pt x="2821" y="3689"/>
                      <a:pt x="2831" y="3739"/>
                    </a:cubicBezTo>
                    <a:cubicBezTo>
                      <a:pt x="2911" y="3848"/>
                      <a:pt x="3001" y="3918"/>
                      <a:pt x="3011" y="4028"/>
                    </a:cubicBezTo>
                    <a:cubicBezTo>
                      <a:pt x="3041" y="4018"/>
                      <a:pt x="3100" y="3998"/>
                      <a:pt x="3120" y="3998"/>
                    </a:cubicBezTo>
                    <a:cubicBezTo>
                      <a:pt x="3120" y="4048"/>
                      <a:pt x="3190" y="4088"/>
                      <a:pt x="3190" y="4127"/>
                    </a:cubicBezTo>
                    <a:cubicBezTo>
                      <a:pt x="3150" y="4127"/>
                      <a:pt x="3120" y="4117"/>
                      <a:pt x="3090" y="4117"/>
                    </a:cubicBezTo>
                    <a:cubicBezTo>
                      <a:pt x="3060" y="4097"/>
                      <a:pt x="3021" y="4137"/>
                      <a:pt x="3021" y="4177"/>
                    </a:cubicBezTo>
                    <a:cubicBezTo>
                      <a:pt x="3090" y="4197"/>
                      <a:pt x="3140" y="4267"/>
                      <a:pt x="3150" y="4327"/>
                    </a:cubicBezTo>
                    <a:cubicBezTo>
                      <a:pt x="3160" y="4367"/>
                      <a:pt x="3140" y="4367"/>
                      <a:pt x="3140" y="4387"/>
                    </a:cubicBezTo>
                    <a:cubicBezTo>
                      <a:pt x="3140" y="4416"/>
                      <a:pt x="3170" y="4446"/>
                      <a:pt x="3170" y="4466"/>
                    </a:cubicBezTo>
                    <a:cubicBezTo>
                      <a:pt x="3170" y="4436"/>
                      <a:pt x="3210" y="4436"/>
                      <a:pt x="3240" y="4436"/>
                    </a:cubicBezTo>
                    <a:cubicBezTo>
                      <a:pt x="3270" y="4436"/>
                      <a:pt x="3250" y="4416"/>
                      <a:pt x="3290" y="4416"/>
                    </a:cubicBezTo>
                    <a:cubicBezTo>
                      <a:pt x="3350" y="4397"/>
                      <a:pt x="3389" y="4426"/>
                      <a:pt x="3419" y="4397"/>
                    </a:cubicBezTo>
                    <a:cubicBezTo>
                      <a:pt x="3499" y="4446"/>
                      <a:pt x="3549" y="4466"/>
                      <a:pt x="3609" y="4496"/>
                    </a:cubicBezTo>
                    <a:cubicBezTo>
                      <a:pt x="3698" y="4536"/>
                      <a:pt x="3718" y="4616"/>
                      <a:pt x="3818" y="4626"/>
                    </a:cubicBezTo>
                    <a:cubicBezTo>
                      <a:pt x="3818" y="4646"/>
                      <a:pt x="3848" y="4646"/>
                      <a:pt x="3858" y="4676"/>
                    </a:cubicBezTo>
                    <a:cubicBezTo>
                      <a:pt x="3868" y="4716"/>
                      <a:pt x="3858" y="4735"/>
                      <a:pt x="3888" y="4785"/>
                    </a:cubicBezTo>
                    <a:cubicBezTo>
                      <a:pt x="3918" y="4765"/>
                      <a:pt x="3948" y="4815"/>
                      <a:pt x="3988" y="4825"/>
                    </a:cubicBezTo>
                    <a:cubicBezTo>
                      <a:pt x="4017" y="4835"/>
                      <a:pt x="4037" y="4795"/>
                      <a:pt x="4047" y="4785"/>
                    </a:cubicBezTo>
                    <a:cubicBezTo>
                      <a:pt x="4087" y="4765"/>
                      <a:pt x="4107" y="4775"/>
                      <a:pt x="4137" y="4745"/>
                    </a:cubicBezTo>
                    <a:cubicBezTo>
                      <a:pt x="4187" y="4716"/>
                      <a:pt x="4187" y="4626"/>
                      <a:pt x="4257" y="4636"/>
                    </a:cubicBezTo>
                    <a:cubicBezTo>
                      <a:pt x="4297" y="4636"/>
                      <a:pt x="4287" y="4646"/>
                      <a:pt x="4306" y="4666"/>
                    </a:cubicBezTo>
                    <a:cubicBezTo>
                      <a:pt x="4316" y="4696"/>
                      <a:pt x="4396" y="4686"/>
                      <a:pt x="4416" y="4686"/>
                    </a:cubicBezTo>
                    <a:cubicBezTo>
                      <a:pt x="4446" y="4686"/>
                      <a:pt x="4456" y="4725"/>
                      <a:pt x="4486" y="4735"/>
                    </a:cubicBezTo>
                    <a:cubicBezTo>
                      <a:pt x="4546" y="4745"/>
                      <a:pt x="4596" y="4725"/>
                      <a:pt x="4606" y="4686"/>
                    </a:cubicBezTo>
                    <a:lnTo>
                      <a:pt x="4635" y="4686"/>
                    </a:lnTo>
                    <a:cubicBezTo>
                      <a:pt x="4655" y="4696"/>
                      <a:pt x="4665" y="4626"/>
                      <a:pt x="4735" y="4636"/>
                    </a:cubicBezTo>
                    <a:cubicBezTo>
                      <a:pt x="4795" y="4646"/>
                      <a:pt x="4745" y="4795"/>
                      <a:pt x="4815" y="4815"/>
                    </a:cubicBezTo>
                    <a:cubicBezTo>
                      <a:pt x="4895" y="4825"/>
                      <a:pt x="4905" y="4775"/>
                      <a:pt x="4984" y="4785"/>
                    </a:cubicBezTo>
                    <a:cubicBezTo>
                      <a:pt x="5034" y="4795"/>
                      <a:pt x="5054" y="4795"/>
                      <a:pt x="5094" y="4815"/>
                    </a:cubicBezTo>
                    <a:lnTo>
                      <a:pt x="5094" y="4795"/>
                    </a:lnTo>
                    <a:cubicBezTo>
                      <a:pt x="5064" y="4725"/>
                      <a:pt x="5044" y="4696"/>
                      <a:pt x="4954" y="4676"/>
                    </a:cubicBezTo>
                    <a:cubicBezTo>
                      <a:pt x="4954" y="4616"/>
                      <a:pt x="5004" y="4486"/>
                      <a:pt x="5054" y="4496"/>
                    </a:cubicBezTo>
                    <a:cubicBezTo>
                      <a:pt x="5094" y="4496"/>
                      <a:pt x="5104" y="4516"/>
                      <a:pt x="5134" y="4516"/>
                    </a:cubicBezTo>
                    <a:cubicBezTo>
                      <a:pt x="4954" y="3170"/>
                      <a:pt x="4765" y="1825"/>
                      <a:pt x="4586" y="479"/>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5" name="Google Shape;3065;p38"/>
              <p:cNvSpPr/>
              <p:nvPr/>
            </p:nvSpPr>
            <p:spPr>
              <a:xfrm>
                <a:off x="5181197" y="2910435"/>
                <a:ext cx="21199" cy="36776"/>
              </a:xfrm>
              <a:custGeom>
                <a:avLst/>
                <a:gdLst/>
                <a:ahLst/>
                <a:cxnLst/>
                <a:rect l="l" t="t" r="r" b="b"/>
                <a:pathLst>
                  <a:path w="230" h="399" extrusionOk="0">
                    <a:moveTo>
                      <a:pt x="170" y="20"/>
                    </a:moveTo>
                    <a:cubicBezTo>
                      <a:pt x="150" y="20"/>
                      <a:pt x="120" y="10"/>
                      <a:pt x="100" y="10"/>
                    </a:cubicBezTo>
                    <a:cubicBezTo>
                      <a:pt x="50" y="0"/>
                      <a:pt x="0" y="120"/>
                      <a:pt x="0" y="190"/>
                    </a:cubicBezTo>
                    <a:cubicBezTo>
                      <a:pt x="80" y="220"/>
                      <a:pt x="110" y="240"/>
                      <a:pt x="130" y="309"/>
                    </a:cubicBezTo>
                    <a:lnTo>
                      <a:pt x="130" y="319"/>
                    </a:lnTo>
                    <a:cubicBezTo>
                      <a:pt x="150" y="369"/>
                      <a:pt x="170" y="359"/>
                      <a:pt x="220" y="389"/>
                    </a:cubicBezTo>
                    <a:lnTo>
                      <a:pt x="230" y="399"/>
                    </a:lnTo>
                    <a:cubicBezTo>
                      <a:pt x="210" y="299"/>
                      <a:pt x="180" y="160"/>
                      <a:pt x="170" y="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6" name="Google Shape;3066;p38"/>
              <p:cNvSpPr/>
              <p:nvPr/>
            </p:nvSpPr>
            <p:spPr>
              <a:xfrm>
                <a:off x="4886251" y="2336212"/>
                <a:ext cx="53366" cy="22121"/>
              </a:xfrm>
              <a:custGeom>
                <a:avLst/>
                <a:gdLst/>
                <a:ahLst/>
                <a:cxnLst/>
                <a:rect l="l" t="t" r="r" b="b"/>
                <a:pathLst>
                  <a:path w="579" h="240" extrusionOk="0">
                    <a:moveTo>
                      <a:pt x="489" y="170"/>
                    </a:moveTo>
                    <a:cubicBezTo>
                      <a:pt x="439" y="200"/>
                      <a:pt x="419" y="150"/>
                      <a:pt x="379" y="170"/>
                    </a:cubicBezTo>
                    <a:cubicBezTo>
                      <a:pt x="359" y="190"/>
                      <a:pt x="339" y="239"/>
                      <a:pt x="329" y="219"/>
                    </a:cubicBezTo>
                    <a:lnTo>
                      <a:pt x="290" y="190"/>
                    </a:lnTo>
                    <a:lnTo>
                      <a:pt x="290" y="190"/>
                    </a:lnTo>
                    <a:cubicBezTo>
                      <a:pt x="240" y="170"/>
                      <a:pt x="220" y="160"/>
                      <a:pt x="200" y="140"/>
                    </a:cubicBezTo>
                    <a:cubicBezTo>
                      <a:pt x="230" y="120"/>
                      <a:pt x="240" y="120"/>
                      <a:pt x="270" y="120"/>
                    </a:cubicBezTo>
                    <a:cubicBezTo>
                      <a:pt x="240" y="120"/>
                      <a:pt x="230" y="110"/>
                      <a:pt x="220" y="110"/>
                    </a:cubicBezTo>
                    <a:cubicBezTo>
                      <a:pt x="230" y="100"/>
                      <a:pt x="240" y="100"/>
                      <a:pt x="250" y="100"/>
                    </a:cubicBezTo>
                    <a:cubicBezTo>
                      <a:pt x="230" y="90"/>
                      <a:pt x="220" y="60"/>
                      <a:pt x="190" y="60"/>
                    </a:cubicBezTo>
                    <a:cubicBezTo>
                      <a:pt x="150" y="50"/>
                      <a:pt x="120" y="90"/>
                      <a:pt x="70" y="70"/>
                    </a:cubicBezTo>
                    <a:cubicBezTo>
                      <a:pt x="40" y="60"/>
                      <a:pt x="30" y="50"/>
                      <a:pt x="1" y="50"/>
                    </a:cubicBezTo>
                    <a:cubicBezTo>
                      <a:pt x="30" y="0"/>
                      <a:pt x="170" y="20"/>
                      <a:pt x="220" y="40"/>
                    </a:cubicBezTo>
                    <a:cubicBezTo>
                      <a:pt x="290" y="50"/>
                      <a:pt x="329" y="100"/>
                      <a:pt x="389" y="110"/>
                    </a:cubicBezTo>
                    <a:cubicBezTo>
                      <a:pt x="429" y="120"/>
                      <a:pt x="439" y="90"/>
                      <a:pt x="489" y="100"/>
                    </a:cubicBezTo>
                    <a:cubicBezTo>
                      <a:pt x="529" y="110"/>
                      <a:pt x="549" y="140"/>
                      <a:pt x="579" y="150"/>
                    </a:cubicBezTo>
                    <a:cubicBezTo>
                      <a:pt x="569" y="190"/>
                      <a:pt x="529" y="150"/>
                      <a:pt x="489" y="170"/>
                    </a:cubicBezTo>
                    <a:cubicBezTo>
                      <a:pt x="489" y="170"/>
                      <a:pt x="479" y="160"/>
                      <a:pt x="469" y="160"/>
                    </a:cubicBezTo>
                    <a:lnTo>
                      <a:pt x="469" y="190"/>
                    </a:lnTo>
                    <a:cubicBezTo>
                      <a:pt x="479" y="190"/>
                      <a:pt x="479" y="190"/>
                      <a:pt x="489" y="17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7" name="Google Shape;3067;p38"/>
              <p:cNvSpPr/>
              <p:nvPr/>
            </p:nvSpPr>
            <p:spPr>
              <a:xfrm>
                <a:off x="5021281" y="2354554"/>
                <a:ext cx="18526" cy="11153"/>
              </a:xfrm>
              <a:custGeom>
                <a:avLst/>
                <a:gdLst/>
                <a:ahLst/>
                <a:cxnLst/>
                <a:rect l="l" t="t" r="r" b="b"/>
                <a:pathLst>
                  <a:path w="201" h="121" extrusionOk="0">
                    <a:moveTo>
                      <a:pt x="61" y="120"/>
                    </a:moveTo>
                    <a:cubicBezTo>
                      <a:pt x="21" y="110"/>
                      <a:pt x="1" y="100"/>
                      <a:pt x="1" y="60"/>
                    </a:cubicBezTo>
                    <a:cubicBezTo>
                      <a:pt x="1" y="11"/>
                      <a:pt x="111" y="1"/>
                      <a:pt x="150" y="1"/>
                    </a:cubicBezTo>
                    <a:cubicBezTo>
                      <a:pt x="160" y="40"/>
                      <a:pt x="190" y="70"/>
                      <a:pt x="200" y="110"/>
                    </a:cubicBezTo>
                    <a:cubicBezTo>
                      <a:pt x="190" y="120"/>
                      <a:pt x="71" y="120"/>
                      <a:pt x="61" y="1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8" name="Google Shape;3068;p38"/>
              <p:cNvSpPr/>
              <p:nvPr/>
            </p:nvSpPr>
            <p:spPr>
              <a:xfrm>
                <a:off x="4999252" y="2355476"/>
                <a:ext cx="18434" cy="14747"/>
              </a:xfrm>
              <a:custGeom>
                <a:avLst/>
                <a:gdLst/>
                <a:ahLst/>
                <a:cxnLst/>
                <a:rect l="l" t="t" r="r" b="b"/>
                <a:pathLst>
                  <a:path w="200" h="160" extrusionOk="0">
                    <a:moveTo>
                      <a:pt x="200" y="60"/>
                    </a:moveTo>
                    <a:lnTo>
                      <a:pt x="200" y="110"/>
                    </a:lnTo>
                    <a:cubicBezTo>
                      <a:pt x="190" y="140"/>
                      <a:pt x="160" y="110"/>
                      <a:pt x="140" y="110"/>
                    </a:cubicBezTo>
                    <a:cubicBezTo>
                      <a:pt x="140" y="130"/>
                      <a:pt x="150" y="140"/>
                      <a:pt x="160" y="150"/>
                    </a:cubicBezTo>
                    <a:cubicBezTo>
                      <a:pt x="150" y="160"/>
                      <a:pt x="1" y="140"/>
                      <a:pt x="1" y="110"/>
                    </a:cubicBezTo>
                    <a:cubicBezTo>
                      <a:pt x="1" y="60"/>
                      <a:pt x="11" y="50"/>
                      <a:pt x="50" y="40"/>
                    </a:cubicBezTo>
                    <a:cubicBezTo>
                      <a:pt x="40" y="10"/>
                      <a:pt x="50" y="1"/>
                      <a:pt x="50" y="1"/>
                    </a:cubicBezTo>
                    <a:cubicBezTo>
                      <a:pt x="90" y="10"/>
                      <a:pt x="110" y="10"/>
                      <a:pt x="140" y="30"/>
                    </a:cubicBezTo>
                    <a:cubicBezTo>
                      <a:pt x="140" y="40"/>
                      <a:pt x="130" y="50"/>
                      <a:pt x="110" y="50"/>
                    </a:cubicBezTo>
                    <a:cubicBezTo>
                      <a:pt x="130" y="60"/>
                      <a:pt x="180" y="80"/>
                      <a:pt x="200" y="6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9" name="Google Shape;3069;p38"/>
              <p:cNvSpPr/>
              <p:nvPr/>
            </p:nvSpPr>
            <p:spPr>
              <a:xfrm>
                <a:off x="4972615" y="2361006"/>
                <a:ext cx="21199" cy="11060"/>
              </a:xfrm>
              <a:custGeom>
                <a:avLst/>
                <a:gdLst/>
                <a:ahLst/>
                <a:cxnLst/>
                <a:rect l="l" t="t" r="r" b="b"/>
                <a:pathLst>
                  <a:path w="230" h="120" extrusionOk="0">
                    <a:moveTo>
                      <a:pt x="140" y="100"/>
                    </a:moveTo>
                    <a:cubicBezTo>
                      <a:pt x="130" y="100"/>
                      <a:pt x="90" y="70"/>
                      <a:pt x="80" y="50"/>
                    </a:cubicBezTo>
                    <a:cubicBezTo>
                      <a:pt x="80" y="80"/>
                      <a:pt x="70" y="80"/>
                      <a:pt x="40" y="80"/>
                    </a:cubicBezTo>
                    <a:cubicBezTo>
                      <a:pt x="30" y="80"/>
                      <a:pt x="1" y="70"/>
                      <a:pt x="1" y="50"/>
                    </a:cubicBezTo>
                    <a:cubicBezTo>
                      <a:pt x="1" y="0"/>
                      <a:pt x="120" y="20"/>
                      <a:pt x="140" y="20"/>
                    </a:cubicBezTo>
                    <a:cubicBezTo>
                      <a:pt x="180" y="30"/>
                      <a:pt x="220" y="40"/>
                      <a:pt x="230" y="70"/>
                    </a:cubicBezTo>
                    <a:cubicBezTo>
                      <a:pt x="170" y="70"/>
                      <a:pt x="180" y="120"/>
                      <a:pt x="140" y="1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0" name="Google Shape;3070;p38"/>
              <p:cNvSpPr/>
              <p:nvPr/>
            </p:nvSpPr>
            <p:spPr>
              <a:xfrm>
                <a:off x="4959711" y="2339899"/>
                <a:ext cx="31338" cy="20277"/>
              </a:xfrm>
              <a:custGeom>
                <a:avLst/>
                <a:gdLst/>
                <a:ahLst/>
                <a:cxnLst/>
                <a:rect l="l" t="t" r="r" b="b"/>
                <a:pathLst>
                  <a:path w="340" h="220" extrusionOk="0">
                    <a:moveTo>
                      <a:pt x="270" y="199"/>
                    </a:moveTo>
                    <a:cubicBezTo>
                      <a:pt x="230" y="179"/>
                      <a:pt x="190" y="219"/>
                      <a:pt x="151" y="209"/>
                    </a:cubicBezTo>
                    <a:cubicBezTo>
                      <a:pt x="131" y="209"/>
                      <a:pt x="21" y="120"/>
                      <a:pt x="1" y="120"/>
                    </a:cubicBezTo>
                    <a:cubicBezTo>
                      <a:pt x="21" y="110"/>
                      <a:pt x="31" y="110"/>
                      <a:pt x="41" y="90"/>
                    </a:cubicBezTo>
                    <a:cubicBezTo>
                      <a:pt x="81" y="110"/>
                      <a:pt x="121" y="110"/>
                      <a:pt x="151" y="120"/>
                    </a:cubicBezTo>
                    <a:cubicBezTo>
                      <a:pt x="131" y="110"/>
                      <a:pt x="141" y="90"/>
                      <a:pt x="101" y="110"/>
                    </a:cubicBezTo>
                    <a:lnTo>
                      <a:pt x="101" y="70"/>
                    </a:lnTo>
                    <a:cubicBezTo>
                      <a:pt x="180" y="80"/>
                      <a:pt x="180" y="20"/>
                      <a:pt x="270" y="50"/>
                    </a:cubicBezTo>
                    <a:cubicBezTo>
                      <a:pt x="270" y="20"/>
                      <a:pt x="280" y="0"/>
                      <a:pt x="320" y="10"/>
                    </a:cubicBezTo>
                    <a:cubicBezTo>
                      <a:pt x="330" y="10"/>
                      <a:pt x="330" y="30"/>
                      <a:pt x="330" y="50"/>
                    </a:cubicBezTo>
                    <a:cubicBezTo>
                      <a:pt x="320" y="60"/>
                      <a:pt x="300" y="70"/>
                      <a:pt x="300" y="80"/>
                    </a:cubicBezTo>
                    <a:cubicBezTo>
                      <a:pt x="270" y="110"/>
                      <a:pt x="220" y="110"/>
                      <a:pt x="180" y="130"/>
                    </a:cubicBezTo>
                    <a:cubicBezTo>
                      <a:pt x="250" y="160"/>
                      <a:pt x="280" y="170"/>
                      <a:pt x="340" y="219"/>
                    </a:cubicBezTo>
                    <a:cubicBezTo>
                      <a:pt x="320" y="209"/>
                      <a:pt x="290" y="199"/>
                      <a:pt x="270" y="19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1" name="Google Shape;3071;p38"/>
              <p:cNvSpPr/>
              <p:nvPr/>
            </p:nvSpPr>
            <p:spPr>
              <a:xfrm>
                <a:off x="4645501" y="2301279"/>
                <a:ext cx="102124" cy="68114"/>
              </a:xfrm>
              <a:custGeom>
                <a:avLst/>
                <a:gdLst/>
                <a:ahLst/>
                <a:cxnLst/>
                <a:rect l="l" t="t" r="r" b="b"/>
                <a:pathLst>
                  <a:path w="1108" h="739" extrusionOk="0">
                    <a:moveTo>
                      <a:pt x="938" y="718"/>
                    </a:moveTo>
                    <a:cubicBezTo>
                      <a:pt x="928" y="688"/>
                      <a:pt x="928" y="678"/>
                      <a:pt x="938" y="668"/>
                    </a:cubicBezTo>
                    <a:cubicBezTo>
                      <a:pt x="898" y="648"/>
                      <a:pt x="848" y="638"/>
                      <a:pt x="808" y="628"/>
                    </a:cubicBezTo>
                    <a:cubicBezTo>
                      <a:pt x="818" y="579"/>
                      <a:pt x="848" y="598"/>
                      <a:pt x="858" y="549"/>
                    </a:cubicBezTo>
                    <a:cubicBezTo>
                      <a:pt x="848" y="539"/>
                      <a:pt x="808" y="479"/>
                      <a:pt x="798" y="449"/>
                    </a:cubicBezTo>
                    <a:lnTo>
                      <a:pt x="838" y="449"/>
                    </a:lnTo>
                    <a:cubicBezTo>
                      <a:pt x="798" y="439"/>
                      <a:pt x="778" y="389"/>
                      <a:pt x="778" y="389"/>
                    </a:cubicBezTo>
                    <a:cubicBezTo>
                      <a:pt x="689" y="369"/>
                      <a:pt x="649" y="499"/>
                      <a:pt x="639" y="579"/>
                    </a:cubicBezTo>
                    <a:cubicBezTo>
                      <a:pt x="629" y="589"/>
                      <a:pt x="599" y="589"/>
                      <a:pt x="589" y="589"/>
                    </a:cubicBezTo>
                    <a:cubicBezTo>
                      <a:pt x="539" y="618"/>
                      <a:pt x="549" y="718"/>
                      <a:pt x="509" y="738"/>
                    </a:cubicBezTo>
                    <a:cubicBezTo>
                      <a:pt x="449" y="678"/>
                      <a:pt x="290" y="598"/>
                      <a:pt x="290" y="489"/>
                    </a:cubicBezTo>
                    <a:cubicBezTo>
                      <a:pt x="330" y="489"/>
                      <a:pt x="390" y="519"/>
                      <a:pt x="390" y="519"/>
                    </a:cubicBezTo>
                    <a:cubicBezTo>
                      <a:pt x="410" y="489"/>
                      <a:pt x="449" y="519"/>
                      <a:pt x="479" y="499"/>
                    </a:cubicBezTo>
                    <a:cubicBezTo>
                      <a:pt x="459" y="489"/>
                      <a:pt x="380" y="469"/>
                      <a:pt x="350" y="469"/>
                    </a:cubicBezTo>
                    <a:cubicBezTo>
                      <a:pt x="310" y="449"/>
                      <a:pt x="240" y="479"/>
                      <a:pt x="250" y="399"/>
                    </a:cubicBezTo>
                    <a:cubicBezTo>
                      <a:pt x="250" y="379"/>
                      <a:pt x="310" y="389"/>
                      <a:pt x="330" y="389"/>
                    </a:cubicBezTo>
                    <a:cubicBezTo>
                      <a:pt x="360" y="389"/>
                      <a:pt x="440" y="369"/>
                      <a:pt x="459" y="339"/>
                    </a:cubicBezTo>
                    <a:cubicBezTo>
                      <a:pt x="430" y="329"/>
                      <a:pt x="400" y="329"/>
                      <a:pt x="390" y="329"/>
                    </a:cubicBezTo>
                    <a:cubicBezTo>
                      <a:pt x="380" y="329"/>
                      <a:pt x="350" y="299"/>
                      <a:pt x="350" y="289"/>
                    </a:cubicBezTo>
                    <a:lnTo>
                      <a:pt x="330" y="289"/>
                    </a:lnTo>
                    <a:cubicBezTo>
                      <a:pt x="300" y="299"/>
                      <a:pt x="300" y="369"/>
                      <a:pt x="250" y="349"/>
                    </a:cubicBezTo>
                    <a:cubicBezTo>
                      <a:pt x="200" y="339"/>
                      <a:pt x="180" y="319"/>
                      <a:pt x="160" y="289"/>
                    </a:cubicBezTo>
                    <a:lnTo>
                      <a:pt x="180" y="289"/>
                    </a:lnTo>
                    <a:cubicBezTo>
                      <a:pt x="130" y="250"/>
                      <a:pt x="91" y="220"/>
                      <a:pt x="101" y="170"/>
                    </a:cubicBezTo>
                    <a:cubicBezTo>
                      <a:pt x="91" y="150"/>
                      <a:pt x="91" y="150"/>
                      <a:pt x="81" y="150"/>
                    </a:cubicBezTo>
                    <a:cubicBezTo>
                      <a:pt x="61" y="150"/>
                      <a:pt x="31" y="90"/>
                      <a:pt x="1" y="70"/>
                    </a:cubicBezTo>
                    <a:cubicBezTo>
                      <a:pt x="11" y="50"/>
                      <a:pt x="81" y="0"/>
                      <a:pt x="101" y="20"/>
                    </a:cubicBezTo>
                    <a:cubicBezTo>
                      <a:pt x="140" y="30"/>
                      <a:pt x="180" y="30"/>
                      <a:pt x="230" y="50"/>
                    </a:cubicBezTo>
                    <a:cubicBezTo>
                      <a:pt x="210" y="70"/>
                      <a:pt x="210" y="80"/>
                      <a:pt x="200" y="90"/>
                    </a:cubicBezTo>
                    <a:cubicBezTo>
                      <a:pt x="230" y="120"/>
                      <a:pt x="250" y="130"/>
                      <a:pt x="280" y="150"/>
                    </a:cubicBezTo>
                    <a:cubicBezTo>
                      <a:pt x="260" y="140"/>
                      <a:pt x="260" y="130"/>
                      <a:pt x="260" y="100"/>
                    </a:cubicBezTo>
                    <a:cubicBezTo>
                      <a:pt x="260" y="80"/>
                      <a:pt x="290" y="50"/>
                      <a:pt x="310" y="70"/>
                    </a:cubicBezTo>
                    <a:cubicBezTo>
                      <a:pt x="390" y="80"/>
                      <a:pt x="380" y="190"/>
                      <a:pt x="440" y="230"/>
                    </a:cubicBezTo>
                    <a:cubicBezTo>
                      <a:pt x="430" y="180"/>
                      <a:pt x="400" y="140"/>
                      <a:pt x="400" y="80"/>
                    </a:cubicBezTo>
                    <a:cubicBezTo>
                      <a:pt x="390" y="30"/>
                      <a:pt x="410" y="40"/>
                      <a:pt x="449" y="40"/>
                    </a:cubicBezTo>
                    <a:cubicBezTo>
                      <a:pt x="489" y="50"/>
                      <a:pt x="559" y="100"/>
                      <a:pt x="559" y="130"/>
                    </a:cubicBezTo>
                    <a:lnTo>
                      <a:pt x="559" y="190"/>
                    </a:lnTo>
                    <a:cubicBezTo>
                      <a:pt x="579" y="180"/>
                      <a:pt x="589" y="150"/>
                      <a:pt x="609" y="170"/>
                    </a:cubicBezTo>
                    <a:cubicBezTo>
                      <a:pt x="659" y="180"/>
                      <a:pt x="649" y="230"/>
                      <a:pt x="649" y="250"/>
                    </a:cubicBezTo>
                    <a:cubicBezTo>
                      <a:pt x="649" y="250"/>
                      <a:pt x="659" y="270"/>
                      <a:pt x="679" y="270"/>
                    </a:cubicBezTo>
                    <a:cubicBezTo>
                      <a:pt x="729" y="280"/>
                      <a:pt x="878" y="399"/>
                      <a:pt x="898" y="439"/>
                    </a:cubicBezTo>
                    <a:lnTo>
                      <a:pt x="858" y="439"/>
                    </a:lnTo>
                    <a:cubicBezTo>
                      <a:pt x="888" y="449"/>
                      <a:pt x="888" y="449"/>
                      <a:pt x="908" y="449"/>
                    </a:cubicBezTo>
                    <a:cubicBezTo>
                      <a:pt x="928" y="469"/>
                      <a:pt x="928" y="489"/>
                      <a:pt x="908" y="499"/>
                    </a:cubicBezTo>
                    <a:cubicBezTo>
                      <a:pt x="958" y="519"/>
                      <a:pt x="978" y="519"/>
                      <a:pt x="998" y="529"/>
                    </a:cubicBezTo>
                    <a:cubicBezTo>
                      <a:pt x="998" y="628"/>
                      <a:pt x="1087" y="618"/>
                      <a:pt x="1107" y="668"/>
                    </a:cubicBezTo>
                    <a:cubicBezTo>
                      <a:pt x="1038" y="668"/>
                      <a:pt x="1008" y="718"/>
                      <a:pt x="938" y="718"/>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2" name="Google Shape;3072;p38"/>
              <p:cNvSpPr/>
              <p:nvPr/>
            </p:nvSpPr>
            <p:spPr>
              <a:xfrm>
                <a:off x="4697024" y="2303123"/>
                <a:ext cx="67100" cy="33181"/>
              </a:xfrm>
              <a:custGeom>
                <a:avLst/>
                <a:gdLst/>
                <a:ahLst/>
                <a:cxnLst/>
                <a:rect l="l" t="t" r="r" b="b"/>
                <a:pathLst>
                  <a:path w="728" h="360" extrusionOk="0">
                    <a:moveTo>
                      <a:pt x="728" y="250"/>
                    </a:moveTo>
                    <a:cubicBezTo>
                      <a:pt x="668" y="279"/>
                      <a:pt x="528" y="359"/>
                      <a:pt x="449" y="349"/>
                    </a:cubicBezTo>
                    <a:cubicBezTo>
                      <a:pt x="399" y="329"/>
                      <a:pt x="379" y="309"/>
                      <a:pt x="349" y="269"/>
                    </a:cubicBezTo>
                    <a:cubicBezTo>
                      <a:pt x="299" y="260"/>
                      <a:pt x="249" y="250"/>
                      <a:pt x="190" y="230"/>
                    </a:cubicBezTo>
                    <a:cubicBezTo>
                      <a:pt x="170" y="220"/>
                      <a:pt x="150" y="200"/>
                      <a:pt x="150" y="170"/>
                    </a:cubicBezTo>
                    <a:cubicBezTo>
                      <a:pt x="170" y="170"/>
                      <a:pt x="199" y="180"/>
                      <a:pt x="199" y="180"/>
                    </a:cubicBezTo>
                    <a:lnTo>
                      <a:pt x="279" y="180"/>
                    </a:lnTo>
                    <a:cubicBezTo>
                      <a:pt x="269" y="180"/>
                      <a:pt x="150" y="150"/>
                      <a:pt x="140" y="150"/>
                    </a:cubicBezTo>
                    <a:cubicBezTo>
                      <a:pt x="90" y="130"/>
                      <a:pt x="40" y="160"/>
                      <a:pt x="40" y="80"/>
                    </a:cubicBezTo>
                    <a:cubicBezTo>
                      <a:pt x="20" y="60"/>
                      <a:pt x="0" y="30"/>
                      <a:pt x="0" y="0"/>
                    </a:cubicBezTo>
                    <a:cubicBezTo>
                      <a:pt x="20" y="0"/>
                      <a:pt x="20" y="10"/>
                      <a:pt x="40" y="10"/>
                    </a:cubicBezTo>
                    <a:cubicBezTo>
                      <a:pt x="50" y="20"/>
                      <a:pt x="80" y="30"/>
                      <a:pt x="100" y="30"/>
                    </a:cubicBezTo>
                    <a:lnTo>
                      <a:pt x="100" y="20"/>
                    </a:lnTo>
                    <a:cubicBezTo>
                      <a:pt x="120" y="20"/>
                      <a:pt x="130" y="30"/>
                      <a:pt x="140" y="30"/>
                    </a:cubicBezTo>
                    <a:lnTo>
                      <a:pt x="140" y="0"/>
                    </a:lnTo>
                    <a:cubicBezTo>
                      <a:pt x="150" y="10"/>
                      <a:pt x="190" y="10"/>
                      <a:pt x="199" y="10"/>
                    </a:cubicBezTo>
                    <a:cubicBezTo>
                      <a:pt x="219" y="30"/>
                      <a:pt x="299" y="100"/>
                      <a:pt x="319" y="100"/>
                    </a:cubicBezTo>
                    <a:cubicBezTo>
                      <a:pt x="349" y="110"/>
                      <a:pt x="379" y="50"/>
                      <a:pt x="379" y="30"/>
                    </a:cubicBezTo>
                    <a:cubicBezTo>
                      <a:pt x="389" y="30"/>
                      <a:pt x="399" y="30"/>
                      <a:pt x="419" y="50"/>
                    </a:cubicBezTo>
                    <a:lnTo>
                      <a:pt x="419" y="120"/>
                    </a:lnTo>
                    <a:cubicBezTo>
                      <a:pt x="439" y="120"/>
                      <a:pt x="449" y="90"/>
                      <a:pt x="489" y="110"/>
                    </a:cubicBezTo>
                    <a:cubicBezTo>
                      <a:pt x="568" y="120"/>
                      <a:pt x="538" y="120"/>
                      <a:pt x="588" y="130"/>
                    </a:cubicBezTo>
                    <a:cubicBezTo>
                      <a:pt x="648" y="150"/>
                      <a:pt x="698" y="210"/>
                      <a:pt x="728" y="25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3" name="Google Shape;3073;p38"/>
              <p:cNvSpPr/>
              <p:nvPr/>
            </p:nvSpPr>
            <p:spPr>
              <a:xfrm>
                <a:off x="4641906" y="2317778"/>
                <a:ext cx="12904" cy="13918"/>
              </a:xfrm>
              <a:custGeom>
                <a:avLst/>
                <a:gdLst/>
                <a:ahLst/>
                <a:cxnLst/>
                <a:rect l="l" t="t" r="r" b="b"/>
                <a:pathLst>
                  <a:path w="140" h="151" extrusionOk="0">
                    <a:moveTo>
                      <a:pt x="40" y="1"/>
                    </a:moveTo>
                    <a:cubicBezTo>
                      <a:pt x="80" y="61"/>
                      <a:pt x="110" y="91"/>
                      <a:pt x="140" y="150"/>
                    </a:cubicBezTo>
                    <a:cubicBezTo>
                      <a:pt x="80" y="120"/>
                      <a:pt x="0" y="11"/>
                      <a:pt x="40" y="1"/>
                    </a:cubicBezTo>
                    <a:cubicBezTo>
                      <a:pt x="50" y="1"/>
                      <a:pt x="50" y="11"/>
                      <a:pt x="40" y="1"/>
                    </a:cubicBezTo>
                    <a:cubicBezTo>
                      <a:pt x="50" y="11"/>
                      <a:pt x="40" y="1"/>
                      <a:pt x="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4" name="Google Shape;3074;p38"/>
              <p:cNvSpPr/>
              <p:nvPr/>
            </p:nvSpPr>
            <p:spPr>
              <a:xfrm>
                <a:off x="4487520" y="2625627"/>
                <a:ext cx="34103" cy="43228"/>
              </a:xfrm>
              <a:custGeom>
                <a:avLst/>
                <a:gdLst/>
                <a:ahLst/>
                <a:cxnLst/>
                <a:rect l="l" t="t" r="r" b="b"/>
                <a:pathLst>
                  <a:path w="370" h="469" extrusionOk="0">
                    <a:moveTo>
                      <a:pt x="60" y="110"/>
                    </a:moveTo>
                    <a:cubicBezTo>
                      <a:pt x="70" y="110"/>
                      <a:pt x="130" y="110"/>
                      <a:pt x="150" y="100"/>
                    </a:cubicBezTo>
                    <a:cubicBezTo>
                      <a:pt x="150" y="70"/>
                      <a:pt x="130" y="70"/>
                      <a:pt x="130" y="50"/>
                    </a:cubicBezTo>
                    <a:cubicBezTo>
                      <a:pt x="130" y="20"/>
                      <a:pt x="200" y="0"/>
                      <a:pt x="220" y="10"/>
                    </a:cubicBezTo>
                    <a:cubicBezTo>
                      <a:pt x="230" y="10"/>
                      <a:pt x="260" y="20"/>
                      <a:pt x="270" y="20"/>
                    </a:cubicBezTo>
                    <a:cubicBezTo>
                      <a:pt x="329" y="40"/>
                      <a:pt x="369" y="120"/>
                      <a:pt x="369" y="170"/>
                    </a:cubicBezTo>
                    <a:cubicBezTo>
                      <a:pt x="369" y="200"/>
                      <a:pt x="319" y="190"/>
                      <a:pt x="319" y="209"/>
                    </a:cubicBezTo>
                    <a:lnTo>
                      <a:pt x="319" y="319"/>
                    </a:lnTo>
                    <a:cubicBezTo>
                      <a:pt x="319" y="349"/>
                      <a:pt x="329" y="389"/>
                      <a:pt x="309" y="409"/>
                    </a:cubicBezTo>
                    <a:cubicBezTo>
                      <a:pt x="299" y="419"/>
                      <a:pt x="260" y="419"/>
                      <a:pt x="230" y="409"/>
                    </a:cubicBezTo>
                    <a:cubicBezTo>
                      <a:pt x="180" y="399"/>
                      <a:pt x="160" y="449"/>
                      <a:pt x="130" y="459"/>
                    </a:cubicBezTo>
                    <a:cubicBezTo>
                      <a:pt x="110" y="469"/>
                      <a:pt x="80" y="459"/>
                      <a:pt x="70" y="459"/>
                    </a:cubicBezTo>
                    <a:cubicBezTo>
                      <a:pt x="30" y="449"/>
                      <a:pt x="0" y="409"/>
                      <a:pt x="0" y="369"/>
                    </a:cubicBezTo>
                    <a:cubicBezTo>
                      <a:pt x="0" y="299"/>
                      <a:pt x="70" y="309"/>
                      <a:pt x="100" y="239"/>
                    </a:cubicBezTo>
                    <a:cubicBezTo>
                      <a:pt x="60" y="209"/>
                      <a:pt x="50" y="190"/>
                      <a:pt x="50" y="160"/>
                    </a:cubicBezTo>
                    <a:cubicBezTo>
                      <a:pt x="30" y="100"/>
                      <a:pt x="60" y="110"/>
                      <a:pt x="60" y="11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5" name="Google Shape;3075;p38"/>
              <p:cNvSpPr/>
              <p:nvPr/>
            </p:nvSpPr>
            <p:spPr>
              <a:xfrm>
                <a:off x="4512314" y="2592538"/>
                <a:ext cx="7466" cy="5622"/>
              </a:xfrm>
              <a:custGeom>
                <a:avLst/>
                <a:gdLst/>
                <a:ahLst/>
                <a:cxnLst/>
                <a:rect l="l" t="t" r="r" b="b"/>
                <a:pathLst>
                  <a:path w="81" h="61" extrusionOk="0">
                    <a:moveTo>
                      <a:pt x="10" y="60"/>
                    </a:moveTo>
                    <a:cubicBezTo>
                      <a:pt x="10" y="60"/>
                      <a:pt x="1" y="30"/>
                      <a:pt x="1" y="20"/>
                    </a:cubicBezTo>
                    <a:cubicBezTo>
                      <a:pt x="1" y="0"/>
                      <a:pt x="50" y="0"/>
                      <a:pt x="80" y="0"/>
                    </a:cubicBezTo>
                    <a:cubicBezTo>
                      <a:pt x="80" y="30"/>
                      <a:pt x="50" y="60"/>
                      <a:pt x="10" y="6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6" name="Google Shape;3076;p38"/>
              <p:cNvSpPr/>
              <p:nvPr/>
            </p:nvSpPr>
            <p:spPr>
              <a:xfrm>
                <a:off x="4516001" y="2593460"/>
                <a:ext cx="63505" cy="98345"/>
              </a:xfrm>
              <a:custGeom>
                <a:avLst/>
                <a:gdLst/>
                <a:ahLst/>
                <a:cxnLst/>
                <a:rect l="l" t="t" r="r" b="b"/>
                <a:pathLst>
                  <a:path w="689" h="1067" extrusionOk="0">
                    <a:moveTo>
                      <a:pt x="589" y="798"/>
                    </a:moveTo>
                    <a:cubicBezTo>
                      <a:pt x="598" y="788"/>
                      <a:pt x="598" y="788"/>
                      <a:pt x="618" y="798"/>
                    </a:cubicBezTo>
                    <a:cubicBezTo>
                      <a:pt x="658" y="808"/>
                      <a:pt x="668" y="838"/>
                      <a:pt x="688" y="867"/>
                    </a:cubicBezTo>
                    <a:cubicBezTo>
                      <a:pt x="688" y="937"/>
                      <a:pt x="608" y="947"/>
                      <a:pt x="589" y="987"/>
                    </a:cubicBezTo>
                    <a:cubicBezTo>
                      <a:pt x="618" y="997"/>
                      <a:pt x="618" y="1007"/>
                      <a:pt x="648" y="1007"/>
                    </a:cubicBezTo>
                    <a:lnTo>
                      <a:pt x="648" y="1037"/>
                    </a:lnTo>
                    <a:cubicBezTo>
                      <a:pt x="608" y="1057"/>
                      <a:pt x="598" y="1067"/>
                      <a:pt x="559" y="1057"/>
                    </a:cubicBezTo>
                    <a:cubicBezTo>
                      <a:pt x="519" y="1047"/>
                      <a:pt x="449" y="1037"/>
                      <a:pt x="439" y="1037"/>
                    </a:cubicBezTo>
                    <a:cubicBezTo>
                      <a:pt x="409" y="1037"/>
                      <a:pt x="319" y="1047"/>
                      <a:pt x="270" y="1037"/>
                    </a:cubicBezTo>
                    <a:cubicBezTo>
                      <a:pt x="260" y="1037"/>
                      <a:pt x="240" y="1007"/>
                      <a:pt x="220" y="1007"/>
                    </a:cubicBezTo>
                    <a:cubicBezTo>
                      <a:pt x="190" y="997"/>
                      <a:pt x="170" y="1017"/>
                      <a:pt x="170" y="1057"/>
                    </a:cubicBezTo>
                    <a:cubicBezTo>
                      <a:pt x="160" y="1057"/>
                      <a:pt x="140" y="1057"/>
                      <a:pt x="140" y="1047"/>
                    </a:cubicBezTo>
                    <a:cubicBezTo>
                      <a:pt x="110" y="1047"/>
                      <a:pt x="100" y="1057"/>
                      <a:pt x="100" y="1057"/>
                    </a:cubicBezTo>
                    <a:lnTo>
                      <a:pt x="70" y="1057"/>
                    </a:lnTo>
                    <a:lnTo>
                      <a:pt x="70" y="1047"/>
                    </a:lnTo>
                    <a:cubicBezTo>
                      <a:pt x="70" y="1037"/>
                      <a:pt x="170" y="957"/>
                      <a:pt x="190" y="947"/>
                    </a:cubicBezTo>
                    <a:cubicBezTo>
                      <a:pt x="220" y="947"/>
                      <a:pt x="289" y="967"/>
                      <a:pt x="289" y="917"/>
                    </a:cubicBezTo>
                    <a:cubicBezTo>
                      <a:pt x="289" y="917"/>
                      <a:pt x="270" y="907"/>
                      <a:pt x="270" y="897"/>
                    </a:cubicBezTo>
                    <a:cubicBezTo>
                      <a:pt x="270" y="907"/>
                      <a:pt x="240" y="917"/>
                      <a:pt x="220" y="917"/>
                    </a:cubicBezTo>
                    <a:cubicBezTo>
                      <a:pt x="190" y="907"/>
                      <a:pt x="170" y="867"/>
                      <a:pt x="140" y="867"/>
                    </a:cubicBezTo>
                    <a:cubicBezTo>
                      <a:pt x="120" y="867"/>
                      <a:pt x="120" y="887"/>
                      <a:pt x="110" y="887"/>
                    </a:cubicBezTo>
                    <a:cubicBezTo>
                      <a:pt x="110" y="887"/>
                      <a:pt x="100" y="867"/>
                      <a:pt x="100" y="858"/>
                    </a:cubicBezTo>
                    <a:cubicBezTo>
                      <a:pt x="100" y="808"/>
                      <a:pt x="190" y="818"/>
                      <a:pt x="170" y="788"/>
                    </a:cubicBezTo>
                    <a:cubicBezTo>
                      <a:pt x="180" y="748"/>
                      <a:pt x="160" y="718"/>
                      <a:pt x="160" y="688"/>
                    </a:cubicBezTo>
                    <a:cubicBezTo>
                      <a:pt x="210" y="698"/>
                      <a:pt x="270" y="688"/>
                      <a:pt x="299" y="658"/>
                    </a:cubicBezTo>
                    <a:lnTo>
                      <a:pt x="299" y="608"/>
                    </a:lnTo>
                    <a:cubicBezTo>
                      <a:pt x="260" y="608"/>
                      <a:pt x="220" y="598"/>
                      <a:pt x="220" y="558"/>
                    </a:cubicBezTo>
                    <a:cubicBezTo>
                      <a:pt x="220" y="539"/>
                      <a:pt x="250" y="539"/>
                      <a:pt x="250" y="519"/>
                    </a:cubicBezTo>
                    <a:cubicBezTo>
                      <a:pt x="240" y="519"/>
                      <a:pt x="220" y="509"/>
                      <a:pt x="210" y="509"/>
                    </a:cubicBezTo>
                    <a:cubicBezTo>
                      <a:pt x="170" y="499"/>
                      <a:pt x="170" y="519"/>
                      <a:pt x="150" y="509"/>
                    </a:cubicBezTo>
                    <a:cubicBezTo>
                      <a:pt x="110" y="509"/>
                      <a:pt x="100" y="499"/>
                      <a:pt x="100" y="469"/>
                    </a:cubicBezTo>
                    <a:cubicBezTo>
                      <a:pt x="100" y="449"/>
                      <a:pt x="120" y="439"/>
                      <a:pt x="140" y="409"/>
                    </a:cubicBezTo>
                    <a:cubicBezTo>
                      <a:pt x="140" y="389"/>
                      <a:pt x="120" y="369"/>
                      <a:pt x="140" y="349"/>
                    </a:cubicBezTo>
                    <a:cubicBezTo>
                      <a:pt x="110" y="349"/>
                      <a:pt x="80" y="339"/>
                      <a:pt x="80" y="319"/>
                    </a:cubicBezTo>
                    <a:cubicBezTo>
                      <a:pt x="70" y="349"/>
                      <a:pt x="70" y="359"/>
                      <a:pt x="80" y="369"/>
                    </a:cubicBezTo>
                    <a:lnTo>
                      <a:pt x="60" y="369"/>
                    </a:lnTo>
                    <a:lnTo>
                      <a:pt x="60" y="319"/>
                    </a:lnTo>
                    <a:cubicBezTo>
                      <a:pt x="60" y="309"/>
                      <a:pt x="60" y="309"/>
                      <a:pt x="70" y="299"/>
                    </a:cubicBezTo>
                    <a:cubicBezTo>
                      <a:pt x="60" y="289"/>
                      <a:pt x="70" y="289"/>
                      <a:pt x="70" y="269"/>
                    </a:cubicBezTo>
                    <a:cubicBezTo>
                      <a:pt x="60" y="259"/>
                      <a:pt x="20" y="249"/>
                      <a:pt x="30" y="239"/>
                    </a:cubicBezTo>
                    <a:cubicBezTo>
                      <a:pt x="30" y="220"/>
                      <a:pt x="60" y="200"/>
                      <a:pt x="60" y="200"/>
                    </a:cubicBezTo>
                    <a:lnTo>
                      <a:pt x="60" y="170"/>
                    </a:lnTo>
                    <a:cubicBezTo>
                      <a:pt x="10" y="160"/>
                      <a:pt x="0" y="140"/>
                      <a:pt x="0" y="100"/>
                    </a:cubicBezTo>
                    <a:cubicBezTo>
                      <a:pt x="10" y="100"/>
                      <a:pt x="20" y="110"/>
                      <a:pt x="50" y="110"/>
                    </a:cubicBezTo>
                    <a:cubicBezTo>
                      <a:pt x="50" y="140"/>
                      <a:pt x="60" y="140"/>
                      <a:pt x="70" y="150"/>
                    </a:cubicBezTo>
                    <a:lnTo>
                      <a:pt x="80" y="140"/>
                    </a:lnTo>
                    <a:cubicBezTo>
                      <a:pt x="70" y="140"/>
                      <a:pt x="70" y="120"/>
                      <a:pt x="70" y="110"/>
                    </a:cubicBezTo>
                    <a:cubicBezTo>
                      <a:pt x="70" y="90"/>
                      <a:pt x="100" y="70"/>
                      <a:pt x="110" y="90"/>
                    </a:cubicBezTo>
                    <a:cubicBezTo>
                      <a:pt x="110" y="60"/>
                      <a:pt x="120" y="50"/>
                      <a:pt x="120" y="40"/>
                    </a:cubicBezTo>
                    <a:cubicBezTo>
                      <a:pt x="120" y="20"/>
                      <a:pt x="160" y="0"/>
                      <a:pt x="170" y="10"/>
                    </a:cubicBezTo>
                    <a:cubicBezTo>
                      <a:pt x="210" y="20"/>
                      <a:pt x="230" y="20"/>
                      <a:pt x="260" y="20"/>
                    </a:cubicBezTo>
                    <a:cubicBezTo>
                      <a:pt x="270" y="20"/>
                      <a:pt x="289" y="50"/>
                      <a:pt x="289" y="60"/>
                    </a:cubicBezTo>
                    <a:cubicBezTo>
                      <a:pt x="289" y="110"/>
                      <a:pt x="220" y="80"/>
                      <a:pt x="210" y="120"/>
                    </a:cubicBezTo>
                    <a:cubicBezTo>
                      <a:pt x="210" y="130"/>
                      <a:pt x="210" y="130"/>
                      <a:pt x="220" y="150"/>
                    </a:cubicBezTo>
                    <a:cubicBezTo>
                      <a:pt x="289" y="160"/>
                      <a:pt x="339" y="170"/>
                      <a:pt x="399" y="180"/>
                    </a:cubicBezTo>
                    <a:cubicBezTo>
                      <a:pt x="409" y="269"/>
                      <a:pt x="309" y="299"/>
                      <a:pt x="309" y="359"/>
                    </a:cubicBezTo>
                    <a:cubicBezTo>
                      <a:pt x="299" y="359"/>
                      <a:pt x="289" y="369"/>
                      <a:pt x="289" y="389"/>
                    </a:cubicBezTo>
                    <a:cubicBezTo>
                      <a:pt x="319" y="399"/>
                      <a:pt x="319" y="399"/>
                      <a:pt x="349" y="399"/>
                    </a:cubicBezTo>
                    <a:cubicBezTo>
                      <a:pt x="399" y="419"/>
                      <a:pt x="399" y="499"/>
                      <a:pt x="419" y="549"/>
                    </a:cubicBezTo>
                    <a:cubicBezTo>
                      <a:pt x="459" y="608"/>
                      <a:pt x="549" y="648"/>
                      <a:pt x="539" y="718"/>
                    </a:cubicBezTo>
                    <a:cubicBezTo>
                      <a:pt x="539" y="748"/>
                      <a:pt x="569" y="768"/>
                      <a:pt x="569" y="798"/>
                    </a:cubicBezTo>
                    <a:cubicBezTo>
                      <a:pt x="569" y="808"/>
                      <a:pt x="569" y="808"/>
                      <a:pt x="559" y="808"/>
                    </a:cubicBezTo>
                    <a:lnTo>
                      <a:pt x="559" y="828"/>
                    </a:lnTo>
                    <a:cubicBezTo>
                      <a:pt x="589" y="798"/>
                      <a:pt x="589" y="788"/>
                      <a:pt x="589" y="798"/>
                    </a:cubicBezTo>
                    <a:cubicBezTo>
                      <a:pt x="598" y="798"/>
                      <a:pt x="589" y="798"/>
                      <a:pt x="589" y="798"/>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7" name="Google Shape;3077;p38"/>
              <p:cNvSpPr/>
              <p:nvPr/>
            </p:nvSpPr>
            <p:spPr>
              <a:xfrm>
                <a:off x="4528813" y="2641204"/>
                <a:ext cx="2857" cy="4701"/>
              </a:xfrm>
              <a:custGeom>
                <a:avLst/>
                <a:gdLst/>
                <a:ahLst/>
                <a:cxnLst/>
                <a:rect l="l" t="t" r="r" b="b"/>
                <a:pathLst>
                  <a:path w="31" h="51" extrusionOk="0">
                    <a:moveTo>
                      <a:pt x="21" y="1"/>
                    </a:moveTo>
                    <a:cubicBezTo>
                      <a:pt x="11" y="21"/>
                      <a:pt x="1" y="21"/>
                      <a:pt x="1" y="40"/>
                    </a:cubicBezTo>
                    <a:cubicBezTo>
                      <a:pt x="11" y="40"/>
                      <a:pt x="21" y="40"/>
                      <a:pt x="31" y="50"/>
                    </a:cubicBezTo>
                    <a:lnTo>
                      <a:pt x="31" y="2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8" name="Google Shape;3078;p38"/>
              <p:cNvSpPr/>
              <p:nvPr/>
            </p:nvSpPr>
            <p:spPr>
              <a:xfrm>
                <a:off x="4391939" y="2461103"/>
                <a:ext cx="74566" cy="47007"/>
              </a:xfrm>
              <a:custGeom>
                <a:avLst/>
                <a:gdLst/>
                <a:ahLst/>
                <a:cxnLst/>
                <a:rect l="l" t="t" r="r" b="b"/>
                <a:pathLst>
                  <a:path w="809" h="510" extrusionOk="0">
                    <a:moveTo>
                      <a:pt x="798" y="380"/>
                    </a:moveTo>
                    <a:cubicBezTo>
                      <a:pt x="768" y="410"/>
                      <a:pt x="698" y="449"/>
                      <a:pt x="669" y="459"/>
                    </a:cubicBezTo>
                    <a:cubicBezTo>
                      <a:pt x="599" y="479"/>
                      <a:pt x="549" y="509"/>
                      <a:pt x="449" y="489"/>
                    </a:cubicBezTo>
                    <a:cubicBezTo>
                      <a:pt x="340" y="459"/>
                      <a:pt x="270" y="429"/>
                      <a:pt x="200" y="380"/>
                    </a:cubicBezTo>
                    <a:cubicBezTo>
                      <a:pt x="160" y="350"/>
                      <a:pt x="140" y="300"/>
                      <a:pt x="70" y="290"/>
                    </a:cubicBezTo>
                    <a:cubicBezTo>
                      <a:pt x="90" y="290"/>
                      <a:pt x="90" y="280"/>
                      <a:pt x="100" y="280"/>
                    </a:cubicBezTo>
                    <a:cubicBezTo>
                      <a:pt x="100" y="240"/>
                      <a:pt x="110" y="210"/>
                      <a:pt x="110" y="190"/>
                    </a:cubicBezTo>
                    <a:cubicBezTo>
                      <a:pt x="61" y="160"/>
                      <a:pt x="21" y="190"/>
                      <a:pt x="1" y="150"/>
                    </a:cubicBezTo>
                    <a:cubicBezTo>
                      <a:pt x="41" y="160"/>
                      <a:pt x="110" y="160"/>
                      <a:pt x="150" y="150"/>
                    </a:cubicBezTo>
                    <a:cubicBezTo>
                      <a:pt x="140" y="140"/>
                      <a:pt x="140" y="140"/>
                      <a:pt x="140" y="130"/>
                    </a:cubicBezTo>
                    <a:cubicBezTo>
                      <a:pt x="100" y="111"/>
                      <a:pt x="1" y="61"/>
                      <a:pt x="1" y="31"/>
                    </a:cubicBezTo>
                    <a:cubicBezTo>
                      <a:pt x="21" y="31"/>
                      <a:pt x="41" y="41"/>
                      <a:pt x="51" y="51"/>
                    </a:cubicBezTo>
                    <a:lnTo>
                      <a:pt x="51" y="31"/>
                    </a:lnTo>
                    <a:cubicBezTo>
                      <a:pt x="70" y="41"/>
                      <a:pt x="70" y="1"/>
                      <a:pt x="100" y="1"/>
                    </a:cubicBezTo>
                    <a:lnTo>
                      <a:pt x="120" y="1"/>
                    </a:lnTo>
                    <a:cubicBezTo>
                      <a:pt x="120" y="31"/>
                      <a:pt x="140" y="31"/>
                      <a:pt x="140" y="51"/>
                    </a:cubicBezTo>
                    <a:cubicBezTo>
                      <a:pt x="140" y="81"/>
                      <a:pt x="160" y="111"/>
                      <a:pt x="170" y="130"/>
                    </a:cubicBezTo>
                    <a:cubicBezTo>
                      <a:pt x="190" y="140"/>
                      <a:pt x="210" y="111"/>
                      <a:pt x="220" y="111"/>
                    </a:cubicBezTo>
                    <a:cubicBezTo>
                      <a:pt x="220" y="91"/>
                      <a:pt x="210" y="91"/>
                      <a:pt x="220" y="81"/>
                    </a:cubicBezTo>
                    <a:cubicBezTo>
                      <a:pt x="240" y="91"/>
                      <a:pt x="240" y="111"/>
                      <a:pt x="260" y="111"/>
                    </a:cubicBezTo>
                    <a:lnTo>
                      <a:pt x="340" y="111"/>
                    </a:lnTo>
                    <a:cubicBezTo>
                      <a:pt x="360" y="130"/>
                      <a:pt x="360" y="140"/>
                      <a:pt x="370" y="140"/>
                    </a:cubicBezTo>
                    <a:lnTo>
                      <a:pt x="370" y="111"/>
                    </a:lnTo>
                    <a:cubicBezTo>
                      <a:pt x="409" y="130"/>
                      <a:pt x="439" y="140"/>
                      <a:pt x="459" y="140"/>
                    </a:cubicBezTo>
                    <a:cubicBezTo>
                      <a:pt x="499" y="150"/>
                      <a:pt x="519" y="111"/>
                      <a:pt x="559" y="150"/>
                    </a:cubicBezTo>
                    <a:cubicBezTo>
                      <a:pt x="559" y="130"/>
                      <a:pt x="559" y="111"/>
                      <a:pt x="569" y="101"/>
                    </a:cubicBezTo>
                    <a:cubicBezTo>
                      <a:pt x="589" y="111"/>
                      <a:pt x="599" y="111"/>
                      <a:pt x="599" y="111"/>
                    </a:cubicBezTo>
                    <a:cubicBezTo>
                      <a:pt x="599" y="150"/>
                      <a:pt x="619" y="160"/>
                      <a:pt x="649" y="160"/>
                    </a:cubicBezTo>
                    <a:cubicBezTo>
                      <a:pt x="669" y="180"/>
                      <a:pt x="698" y="150"/>
                      <a:pt x="718" y="160"/>
                    </a:cubicBezTo>
                    <a:cubicBezTo>
                      <a:pt x="708" y="160"/>
                      <a:pt x="708" y="180"/>
                      <a:pt x="708" y="190"/>
                    </a:cubicBezTo>
                    <a:cubicBezTo>
                      <a:pt x="708" y="290"/>
                      <a:pt x="808" y="290"/>
                      <a:pt x="798" y="380"/>
                    </a:cubicBezTo>
                    <a:cubicBezTo>
                      <a:pt x="808" y="380"/>
                      <a:pt x="798" y="380"/>
                      <a:pt x="798" y="38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9" name="Google Shape;3079;p38"/>
              <p:cNvSpPr/>
              <p:nvPr/>
            </p:nvSpPr>
            <p:spPr>
              <a:xfrm>
                <a:off x="4116349" y="3066571"/>
                <a:ext cx="20277" cy="16683"/>
              </a:xfrm>
              <a:custGeom>
                <a:avLst/>
                <a:gdLst/>
                <a:ahLst/>
                <a:cxnLst/>
                <a:rect l="l" t="t" r="r" b="b"/>
                <a:pathLst>
                  <a:path w="220" h="181" extrusionOk="0">
                    <a:moveTo>
                      <a:pt x="100" y="11"/>
                    </a:moveTo>
                    <a:cubicBezTo>
                      <a:pt x="120" y="21"/>
                      <a:pt x="150" y="51"/>
                      <a:pt x="160" y="51"/>
                    </a:cubicBezTo>
                    <a:cubicBezTo>
                      <a:pt x="160" y="91"/>
                      <a:pt x="200" y="61"/>
                      <a:pt x="210" y="61"/>
                    </a:cubicBezTo>
                    <a:cubicBezTo>
                      <a:pt x="220" y="61"/>
                      <a:pt x="220" y="91"/>
                      <a:pt x="220" y="101"/>
                    </a:cubicBezTo>
                    <a:cubicBezTo>
                      <a:pt x="220" y="120"/>
                      <a:pt x="160" y="180"/>
                      <a:pt x="120" y="180"/>
                    </a:cubicBezTo>
                    <a:cubicBezTo>
                      <a:pt x="70" y="170"/>
                      <a:pt x="0" y="110"/>
                      <a:pt x="0" y="71"/>
                    </a:cubicBezTo>
                    <a:cubicBezTo>
                      <a:pt x="10" y="21"/>
                      <a:pt x="50" y="1"/>
                      <a:pt x="100" y="11"/>
                    </a:cubicBezTo>
                    <a:cubicBezTo>
                      <a:pt x="90" y="11"/>
                      <a:pt x="100" y="11"/>
                      <a:pt x="100" y="1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0" name="Google Shape;3080;p38"/>
              <p:cNvSpPr/>
              <p:nvPr/>
            </p:nvSpPr>
            <p:spPr>
              <a:xfrm>
                <a:off x="4056622" y="3017905"/>
                <a:ext cx="194847" cy="339093"/>
              </a:xfrm>
              <a:custGeom>
                <a:avLst/>
                <a:gdLst/>
                <a:ahLst/>
                <a:cxnLst/>
                <a:rect l="l" t="t" r="r" b="b"/>
                <a:pathLst>
                  <a:path w="2114" h="3679" extrusionOk="0">
                    <a:moveTo>
                      <a:pt x="469" y="1"/>
                    </a:moveTo>
                    <a:cubicBezTo>
                      <a:pt x="479" y="20"/>
                      <a:pt x="499" y="20"/>
                      <a:pt x="509" y="20"/>
                    </a:cubicBezTo>
                    <a:lnTo>
                      <a:pt x="509" y="30"/>
                    </a:lnTo>
                    <a:lnTo>
                      <a:pt x="519" y="30"/>
                    </a:lnTo>
                    <a:cubicBezTo>
                      <a:pt x="578" y="40"/>
                      <a:pt x="638" y="150"/>
                      <a:pt x="678" y="180"/>
                    </a:cubicBezTo>
                    <a:cubicBezTo>
                      <a:pt x="678" y="210"/>
                      <a:pt x="708" y="329"/>
                      <a:pt x="718" y="369"/>
                    </a:cubicBezTo>
                    <a:cubicBezTo>
                      <a:pt x="728" y="399"/>
                      <a:pt x="768" y="399"/>
                      <a:pt x="768" y="439"/>
                    </a:cubicBezTo>
                    <a:cubicBezTo>
                      <a:pt x="708" y="489"/>
                      <a:pt x="618" y="499"/>
                      <a:pt x="608" y="599"/>
                    </a:cubicBezTo>
                    <a:cubicBezTo>
                      <a:pt x="608" y="629"/>
                      <a:pt x="638" y="638"/>
                      <a:pt x="658" y="638"/>
                    </a:cubicBezTo>
                    <a:cubicBezTo>
                      <a:pt x="688" y="658"/>
                      <a:pt x="698" y="688"/>
                      <a:pt x="698" y="728"/>
                    </a:cubicBezTo>
                    <a:cubicBezTo>
                      <a:pt x="718" y="728"/>
                      <a:pt x="748" y="738"/>
                      <a:pt x="768" y="738"/>
                    </a:cubicBezTo>
                    <a:cubicBezTo>
                      <a:pt x="768" y="748"/>
                      <a:pt x="768" y="778"/>
                      <a:pt x="778" y="778"/>
                    </a:cubicBezTo>
                    <a:cubicBezTo>
                      <a:pt x="798" y="778"/>
                      <a:pt x="808" y="758"/>
                      <a:pt x="818" y="748"/>
                    </a:cubicBezTo>
                    <a:cubicBezTo>
                      <a:pt x="858" y="698"/>
                      <a:pt x="907" y="648"/>
                      <a:pt x="957" y="658"/>
                    </a:cubicBezTo>
                    <a:cubicBezTo>
                      <a:pt x="1017" y="678"/>
                      <a:pt x="1127" y="748"/>
                      <a:pt x="1167" y="788"/>
                    </a:cubicBezTo>
                    <a:cubicBezTo>
                      <a:pt x="1197" y="808"/>
                      <a:pt x="1216" y="808"/>
                      <a:pt x="1226" y="838"/>
                    </a:cubicBezTo>
                    <a:cubicBezTo>
                      <a:pt x="1246" y="858"/>
                      <a:pt x="1226" y="888"/>
                      <a:pt x="1226" y="908"/>
                    </a:cubicBezTo>
                    <a:lnTo>
                      <a:pt x="1256" y="908"/>
                    </a:lnTo>
                    <a:cubicBezTo>
                      <a:pt x="1276" y="898"/>
                      <a:pt x="1306" y="888"/>
                      <a:pt x="1326" y="888"/>
                    </a:cubicBezTo>
                    <a:cubicBezTo>
                      <a:pt x="1396" y="898"/>
                      <a:pt x="1406" y="948"/>
                      <a:pt x="1466" y="957"/>
                    </a:cubicBezTo>
                    <a:cubicBezTo>
                      <a:pt x="1506" y="957"/>
                      <a:pt x="1545" y="977"/>
                      <a:pt x="1595" y="977"/>
                    </a:cubicBezTo>
                    <a:cubicBezTo>
                      <a:pt x="1655" y="997"/>
                      <a:pt x="1705" y="1027"/>
                      <a:pt x="1745" y="1047"/>
                    </a:cubicBezTo>
                    <a:cubicBezTo>
                      <a:pt x="1765" y="1097"/>
                      <a:pt x="1864" y="1207"/>
                      <a:pt x="1914" y="1237"/>
                    </a:cubicBezTo>
                    <a:cubicBezTo>
                      <a:pt x="1964" y="1257"/>
                      <a:pt x="1994" y="1247"/>
                      <a:pt x="2044" y="1257"/>
                    </a:cubicBezTo>
                    <a:cubicBezTo>
                      <a:pt x="2104" y="1286"/>
                      <a:pt x="2114" y="1356"/>
                      <a:pt x="2114" y="1426"/>
                    </a:cubicBezTo>
                    <a:cubicBezTo>
                      <a:pt x="2094" y="1655"/>
                      <a:pt x="1954" y="1685"/>
                      <a:pt x="1854" y="1795"/>
                    </a:cubicBezTo>
                    <a:cubicBezTo>
                      <a:pt x="1825" y="1825"/>
                      <a:pt x="1805" y="1825"/>
                      <a:pt x="1795" y="1845"/>
                    </a:cubicBezTo>
                    <a:cubicBezTo>
                      <a:pt x="1755" y="1885"/>
                      <a:pt x="1715" y="1885"/>
                      <a:pt x="1675" y="1904"/>
                    </a:cubicBezTo>
                    <a:cubicBezTo>
                      <a:pt x="1615" y="1944"/>
                      <a:pt x="1665" y="2054"/>
                      <a:pt x="1655" y="2134"/>
                    </a:cubicBezTo>
                    <a:cubicBezTo>
                      <a:pt x="1655" y="2184"/>
                      <a:pt x="1615" y="2233"/>
                      <a:pt x="1615" y="2283"/>
                    </a:cubicBezTo>
                    <a:cubicBezTo>
                      <a:pt x="1615" y="2293"/>
                      <a:pt x="1605" y="2303"/>
                      <a:pt x="1595" y="2323"/>
                    </a:cubicBezTo>
                    <a:cubicBezTo>
                      <a:pt x="1575" y="2333"/>
                      <a:pt x="1545" y="2353"/>
                      <a:pt x="1545" y="2383"/>
                    </a:cubicBezTo>
                    <a:cubicBezTo>
                      <a:pt x="1545" y="2403"/>
                      <a:pt x="1525" y="2473"/>
                      <a:pt x="1515" y="2483"/>
                    </a:cubicBezTo>
                    <a:cubicBezTo>
                      <a:pt x="1456" y="2542"/>
                      <a:pt x="1446" y="2572"/>
                      <a:pt x="1376" y="2632"/>
                    </a:cubicBezTo>
                    <a:cubicBezTo>
                      <a:pt x="1366" y="2642"/>
                      <a:pt x="1366" y="2682"/>
                      <a:pt x="1356" y="2692"/>
                    </a:cubicBezTo>
                    <a:cubicBezTo>
                      <a:pt x="1326" y="2732"/>
                      <a:pt x="1256" y="2752"/>
                      <a:pt x="1197" y="2742"/>
                    </a:cubicBezTo>
                    <a:cubicBezTo>
                      <a:pt x="1127" y="2732"/>
                      <a:pt x="1077" y="2722"/>
                      <a:pt x="1017" y="2732"/>
                    </a:cubicBezTo>
                    <a:cubicBezTo>
                      <a:pt x="997" y="2732"/>
                      <a:pt x="997" y="2752"/>
                      <a:pt x="977" y="2752"/>
                    </a:cubicBezTo>
                    <a:cubicBezTo>
                      <a:pt x="878" y="2822"/>
                      <a:pt x="808" y="2752"/>
                      <a:pt x="728" y="2831"/>
                    </a:cubicBezTo>
                    <a:cubicBezTo>
                      <a:pt x="698" y="2871"/>
                      <a:pt x="658" y="2851"/>
                      <a:pt x="628" y="2881"/>
                    </a:cubicBezTo>
                    <a:cubicBezTo>
                      <a:pt x="578" y="2921"/>
                      <a:pt x="578" y="2951"/>
                      <a:pt x="578" y="3021"/>
                    </a:cubicBezTo>
                    <a:cubicBezTo>
                      <a:pt x="569" y="3071"/>
                      <a:pt x="569" y="3121"/>
                      <a:pt x="569" y="3170"/>
                    </a:cubicBezTo>
                    <a:cubicBezTo>
                      <a:pt x="499" y="3190"/>
                      <a:pt x="459" y="3230"/>
                      <a:pt x="409" y="3290"/>
                    </a:cubicBezTo>
                    <a:lnTo>
                      <a:pt x="409" y="3290"/>
                    </a:lnTo>
                    <a:cubicBezTo>
                      <a:pt x="379" y="3330"/>
                      <a:pt x="379" y="3350"/>
                      <a:pt x="349" y="3380"/>
                    </a:cubicBezTo>
                    <a:cubicBezTo>
                      <a:pt x="269" y="3450"/>
                      <a:pt x="200" y="3450"/>
                      <a:pt x="130" y="3519"/>
                    </a:cubicBezTo>
                    <a:cubicBezTo>
                      <a:pt x="80" y="3569"/>
                      <a:pt x="50" y="3639"/>
                      <a:pt x="0" y="3679"/>
                    </a:cubicBezTo>
                    <a:cubicBezTo>
                      <a:pt x="160" y="2473"/>
                      <a:pt x="309" y="1237"/>
                      <a:pt x="46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1" name="Google Shape;3081;p38"/>
              <p:cNvSpPr/>
              <p:nvPr/>
            </p:nvSpPr>
            <p:spPr>
              <a:xfrm>
                <a:off x="4181606" y="2143207"/>
                <a:ext cx="306926" cy="369510"/>
              </a:xfrm>
              <a:custGeom>
                <a:avLst/>
                <a:gdLst/>
                <a:ahLst/>
                <a:cxnLst/>
                <a:rect l="l" t="t" r="r" b="b"/>
                <a:pathLst>
                  <a:path w="3330" h="4009" extrusionOk="0">
                    <a:moveTo>
                      <a:pt x="60" y="2632"/>
                    </a:moveTo>
                    <a:cubicBezTo>
                      <a:pt x="100" y="2613"/>
                      <a:pt x="100" y="2613"/>
                      <a:pt x="140" y="2642"/>
                    </a:cubicBezTo>
                    <a:cubicBezTo>
                      <a:pt x="179" y="2553"/>
                      <a:pt x="209" y="2533"/>
                      <a:pt x="249" y="2443"/>
                    </a:cubicBezTo>
                    <a:cubicBezTo>
                      <a:pt x="199" y="2403"/>
                      <a:pt x="100" y="2383"/>
                      <a:pt x="40" y="2333"/>
                    </a:cubicBezTo>
                    <a:cubicBezTo>
                      <a:pt x="40" y="2304"/>
                      <a:pt x="40" y="2284"/>
                      <a:pt x="50" y="2264"/>
                    </a:cubicBezTo>
                    <a:cubicBezTo>
                      <a:pt x="90" y="2294"/>
                      <a:pt x="120" y="2333"/>
                      <a:pt x="179" y="2343"/>
                    </a:cubicBezTo>
                    <a:cubicBezTo>
                      <a:pt x="199" y="2353"/>
                      <a:pt x="209" y="2313"/>
                      <a:pt x="209" y="2304"/>
                    </a:cubicBezTo>
                    <a:cubicBezTo>
                      <a:pt x="140" y="2254"/>
                      <a:pt x="140" y="2144"/>
                      <a:pt x="60" y="2094"/>
                    </a:cubicBezTo>
                    <a:cubicBezTo>
                      <a:pt x="150" y="1436"/>
                      <a:pt x="239" y="768"/>
                      <a:pt x="309" y="101"/>
                    </a:cubicBezTo>
                    <a:cubicBezTo>
                      <a:pt x="339" y="120"/>
                      <a:pt x="369" y="140"/>
                      <a:pt x="409" y="160"/>
                    </a:cubicBezTo>
                    <a:cubicBezTo>
                      <a:pt x="419" y="160"/>
                      <a:pt x="449" y="170"/>
                      <a:pt x="449" y="170"/>
                    </a:cubicBezTo>
                    <a:cubicBezTo>
                      <a:pt x="449" y="150"/>
                      <a:pt x="439" y="120"/>
                      <a:pt x="439" y="101"/>
                    </a:cubicBezTo>
                    <a:cubicBezTo>
                      <a:pt x="449" y="61"/>
                      <a:pt x="469" y="71"/>
                      <a:pt x="508" y="71"/>
                    </a:cubicBezTo>
                    <a:cubicBezTo>
                      <a:pt x="608" y="101"/>
                      <a:pt x="668" y="190"/>
                      <a:pt x="718" y="230"/>
                    </a:cubicBezTo>
                    <a:cubicBezTo>
                      <a:pt x="758" y="250"/>
                      <a:pt x="797" y="250"/>
                      <a:pt x="837" y="260"/>
                    </a:cubicBezTo>
                    <a:cubicBezTo>
                      <a:pt x="797" y="220"/>
                      <a:pt x="698" y="160"/>
                      <a:pt x="708" y="101"/>
                    </a:cubicBezTo>
                    <a:cubicBezTo>
                      <a:pt x="708" y="51"/>
                      <a:pt x="787" y="91"/>
                      <a:pt x="827" y="91"/>
                    </a:cubicBezTo>
                    <a:cubicBezTo>
                      <a:pt x="807" y="61"/>
                      <a:pt x="787" y="51"/>
                      <a:pt x="778" y="21"/>
                    </a:cubicBezTo>
                    <a:cubicBezTo>
                      <a:pt x="847" y="1"/>
                      <a:pt x="907" y="1"/>
                      <a:pt x="997" y="11"/>
                    </a:cubicBezTo>
                    <a:cubicBezTo>
                      <a:pt x="1057" y="21"/>
                      <a:pt x="1097" y="41"/>
                      <a:pt x="1156" y="71"/>
                    </a:cubicBezTo>
                    <a:cubicBezTo>
                      <a:pt x="1166" y="71"/>
                      <a:pt x="1196" y="91"/>
                      <a:pt x="1206" y="91"/>
                    </a:cubicBezTo>
                    <a:lnTo>
                      <a:pt x="1206" y="51"/>
                    </a:lnTo>
                    <a:cubicBezTo>
                      <a:pt x="1246" y="51"/>
                      <a:pt x="1276" y="61"/>
                      <a:pt x="1306" y="71"/>
                    </a:cubicBezTo>
                    <a:cubicBezTo>
                      <a:pt x="1435" y="101"/>
                      <a:pt x="1545" y="41"/>
                      <a:pt x="1675" y="71"/>
                    </a:cubicBezTo>
                    <a:cubicBezTo>
                      <a:pt x="1804" y="111"/>
                      <a:pt x="1924" y="140"/>
                      <a:pt x="2043" y="160"/>
                    </a:cubicBezTo>
                    <a:cubicBezTo>
                      <a:pt x="2193" y="200"/>
                      <a:pt x="2293" y="350"/>
                      <a:pt x="2402" y="439"/>
                    </a:cubicBezTo>
                    <a:cubicBezTo>
                      <a:pt x="2482" y="489"/>
                      <a:pt x="2572" y="489"/>
                      <a:pt x="2632" y="519"/>
                    </a:cubicBezTo>
                    <a:cubicBezTo>
                      <a:pt x="2622" y="639"/>
                      <a:pt x="2442" y="569"/>
                      <a:pt x="2372" y="589"/>
                    </a:cubicBezTo>
                    <a:cubicBezTo>
                      <a:pt x="2183" y="559"/>
                      <a:pt x="1984" y="519"/>
                      <a:pt x="1794" y="489"/>
                    </a:cubicBezTo>
                    <a:cubicBezTo>
                      <a:pt x="1844" y="539"/>
                      <a:pt x="2283" y="569"/>
                      <a:pt x="2323" y="609"/>
                    </a:cubicBezTo>
                    <a:cubicBezTo>
                      <a:pt x="2323" y="639"/>
                      <a:pt x="2193" y="739"/>
                      <a:pt x="2223" y="748"/>
                    </a:cubicBezTo>
                    <a:cubicBezTo>
                      <a:pt x="2283" y="758"/>
                      <a:pt x="2452" y="619"/>
                      <a:pt x="2532" y="639"/>
                    </a:cubicBezTo>
                    <a:cubicBezTo>
                      <a:pt x="2582" y="649"/>
                      <a:pt x="2592" y="699"/>
                      <a:pt x="2592" y="748"/>
                    </a:cubicBezTo>
                    <a:cubicBezTo>
                      <a:pt x="2592" y="768"/>
                      <a:pt x="2422" y="948"/>
                      <a:pt x="2402" y="968"/>
                    </a:cubicBezTo>
                    <a:cubicBezTo>
                      <a:pt x="2472" y="968"/>
                      <a:pt x="2622" y="788"/>
                      <a:pt x="2671" y="758"/>
                    </a:cubicBezTo>
                    <a:cubicBezTo>
                      <a:pt x="2731" y="768"/>
                      <a:pt x="2841" y="798"/>
                      <a:pt x="2841" y="798"/>
                    </a:cubicBezTo>
                    <a:cubicBezTo>
                      <a:pt x="2841" y="798"/>
                      <a:pt x="2891" y="818"/>
                      <a:pt x="2901" y="818"/>
                    </a:cubicBezTo>
                    <a:cubicBezTo>
                      <a:pt x="2951" y="808"/>
                      <a:pt x="2951" y="798"/>
                      <a:pt x="3000" y="788"/>
                    </a:cubicBezTo>
                    <a:cubicBezTo>
                      <a:pt x="3040" y="798"/>
                      <a:pt x="3090" y="808"/>
                      <a:pt x="3130" y="808"/>
                    </a:cubicBezTo>
                    <a:cubicBezTo>
                      <a:pt x="3140" y="768"/>
                      <a:pt x="3170" y="768"/>
                      <a:pt x="3180" y="788"/>
                    </a:cubicBezTo>
                    <a:cubicBezTo>
                      <a:pt x="3220" y="798"/>
                      <a:pt x="3329" y="888"/>
                      <a:pt x="3329" y="938"/>
                    </a:cubicBezTo>
                    <a:cubicBezTo>
                      <a:pt x="3329" y="968"/>
                      <a:pt x="3280" y="988"/>
                      <a:pt x="3270" y="988"/>
                    </a:cubicBezTo>
                    <a:cubicBezTo>
                      <a:pt x="3180" y="998"/>
                      <a:pt x="3120" y="1067"/>
                      <a:pt x="2990" y="1048"/>
                    </a:cubicBezTo>
                    <a:cubicBezTo>
                      <a:pt x="3030" y="1067"/>
                      <a:pt x="3030" y="1067"/>
                      <a:pt x="3050" y="1058"/>
                    </a:cubicBezTo>
                    <a:cubicBezTo>
                      <a:pt x="3040" y="1147"/>
                      <a:pt x="2980" y="1137"/>
                      <a:pt x="2931" y="1137"/>
                    </a:cubicBezTo>
                    <a:cubicBezTo>
                      <a:pt x="2941" y="1187"/>
                      <a:pt x="2931" y="1147"/>
                      <a:pt x="2931" y="1167"/>
                    </a:cubicBezTo>
                    <a:cubicBezTo>
                      <a:pt x="2931" y="1217"/>
                      <a:pt x="2851" y="1217"/>
                      <a:pt x="2801" y="1217"/>
                    </a:cubicBezTo>
                    <a:lnTo>
                      <a:pt x="2801" y="1267"/>
                    </a:lnTo>
                    <a:cubicBezTo>
                      <a:pt x="2801" y="1337"/>
                      <a:pt x="2741" y="1347"/>
                      <a:pt x="2691" y="1386"/>
                    </a:cubicBezTo>
                    <a:cubicBezTo>
                      <a:pt x="2652" y="1406"/>
                      <a:pt x="2652" y="1486"/>
                      <a:pt x="2642" y="1506"/>
                    </a:cubicBezTo>
                    <a:cubicBezTo>
                      <a:pt x="2671" y="1536"/>
                      <a:pt x="2691" y="1516"/>
                      <a:pt x="2721" y="1536"/>
                    </a:cubicBezTo>
                    <a:cubicBezTo>
                      <a:pt x="2751" y="1546"/>
                      <a:pt x="2791" y="1586"/>
                      <a:pt x="2821" y="1616"/>
                    </a:cubicBezTo>
                    <a:cubicBezTo>
                      <a:pt x="2801" y="1636"/>
                      <a:pt x="2781" y="1636"/>
                      <a:pt x="2771" y="1636"/>
                    </a:cubicBezTo>
                    <a:cubicBezTo>
                      <a:pt x="2771" y="1685"/>
                      <a:pt x="2881" y="1695"/>
                      <a:pt x="2881" y="1765"/>
                    </a:cubicBezTo>
                    <a:cubicBezTo>
                      <a:pt x="2881" y="1845"/>
                      <a:pt x="2741" y="1785"/>
                      <a:pt x="2691" y="1765"/>
                    </a:cubicBezTo>
                    <a:cubicBezTo>
                      <a:pt x="2652" y="1755"/>
                      <a:pt x="2642" y="1785"/>
                      <a:pt x="2642" y="1805"/>
                    </a:cubicBezTo>
                    <a:cubicBezTo>
                      <a:pt x="2642" y="1855"/>
                      <a:pt x="2681" y="1865"/>
                      <a:pt x="2711" y="1885"/>
                    </a:cubicBezTo>
                    <a:cubicBezTo>
                      <a:pt x="2711" y="1945"/>
                      <a:pt x="2751" y="1985"/>
                      <a:pt x="2751" y="2014"/>
                    </a:cubicBezTo>
                    <a:cubicBezTo>
                      <a:pt x="2751" y="2044"/>
                      <a:pt x="2741" y="2064"/>
                      <a:pt x="2751" y="2084"/>
                    </a:cubicBezTo>
                    <a:cubicBezTo>
                      <a:pt x="2701" y="2064"/>
                      <a:pt x="2661" y="2064"/>
                      <a:pt x="2661" y="2104"/>
                    </a:cubicBezTo>
                    <a:cubicBezTo>
                      <a:pt x="2661" y="2154"/>
                      <a:pt x="2741" y="2164"/>
                      <a:pt x="2761" y="2194"/>
                    </a:cubicBezTo>
                    <a:cubicBezTo>
                      <a:pt x="2751" y="2244"/>
                      <a:pt x="2691" y="2254"/>
                      <a:pt x="2642" y="2254"/>
                    </a:cubicBezTo>
                    <a:cubicBezTo>
                      <a:pt x="2642" y="2284"/>
                      <a:pt x="2652" y="2304"/>
                      <a:pt x="2661" y="2304"/>
                    </a:cubicBezTo>
                    <a:cubicBezTo>
                      <a:pt x="2642" y="2393"/>
                      <a:pt x="2542" y="2333"/>
                      <a:pt x="2502" y="2393"/>
                    </a:cubicBezTo>
                    <a:cubicBezTo>
                      <a:pt x="2482" y="2363"/>
                      <a:pt x="2452" y="2343"/>
                      <a:pt x="2432" y="2304"/>
                    </a:cubicBezTo>
                    <a:cubicBezTo>
                      <a:pt x="2422" y="2304"/>
                      <a:pt x="2392" y="2304"/>
                      <a:pt x="2392" y="2294"/>
                    </a:cubicBezTo>
                    <a:cubicBezTo>
                      <a:pt x="2422" y="2383"/>
                      <a:pt x="2542" y="2383"/>
                      <a:pt x="2532" y="2463"/>
                    </a:cubicBezTo>
                    <a:cubicBezTo>
                      <a:pt x="2532" y="2503"/>
                      <a:pt x="2522" y="2553"/>
                      <a:pt x="2482" y="2543"/>
                    </a:cubicBezTo>
                    <a:cubicBezTo>
                      <a:pt x="2432" y="2533"/>
                      <a:pt x="2352" y="2433"/>
                      <a:pt x="2343" y="2363"/>
                    </a:cubicBezTo>
                    <a:cubicBezTo>
                      <a:pt x="2313" y="2363"/>
                      <a:pt x="2303" y="2353"/>
                      <a:pt x="2303" y="2353"/>
                    </a:cubicBezTo>
                    <a:lnTo>
                      <a:pt x="2303" y="2403"/>
                    </a:lnTo>
                    <a:cubicBezTo>
                      <a:pt x="2402" y="2543"/>
                      <a:pt x="2582" y="2632"/>
                      <a:pt x="2552" y="2802"/>
                    </a:cubicBezTo>
                    <a:cubicBezTo>
                      <a:pt x="2552" y="2842"/>
                      <a:pt x="2502" y="2832"/>
                      <a:pt x="2482" y="2832"/>
                    </a:cubicBezTo>
                    <a:cubicBezTo>
                      <a:pt x="2352" y="2802"/>
                      <a:pt x="2392" y="2652"/>
                      <a:pt x="2283" y="2632"/>
                    </a:cubicBezTo>
                    <a:cubicBezTo>
                      <a:pt x="2273" y="2632"/>
                      <a:pt x="2253" y="2632"/>
                      <a:pt x="2243" y="2613"/>
                    </a:cubicBezTo>
                    <a:cubicBezTo>
                      <a:pt x="2243" y="2662"/>
                      <a:pt x="2273" y="2682"/>
                      <a:pt x="2273" y="2702"/>
                    </a:cubicBezTo>
                    <a:cubicBezTo>
                      <a:pt x="2273" y="2732"/>
                      <a:pt x="2223" y="2732"/>
                      <a:pt x="2203" y="2732"/>
                    </a:cubicBezTo>
                    <a:cubicBezTo>
                      <a:pt x="2193" y="2812"/>
                      <a:pt x="2442" y="2862"/>
                      <a:pt x="2502" y="2902"/>
                    </a:cubicBezTo>
                    <a:cubicBezTo>
                      <a:pt x="2452" y="2932"/>
                      <a:pt x="2432" y="2932"/>
                      <a:pt x="2382" y="2941"/>
                    </a:cubicBezTo>
                    <a:cubicBezTo>
                      <a:pt x="2283" y="2951"/>
                      <a:pt x="2253" y="3041"/>
                      <a:pt x="2173" y="3041"/>
                    </a:cubicBezTo>
                    <a:cubicBezTo>
                      <a:pt x="2073" y="3051"/>
                      <a:pt x="1994" y="3031"/>
                      <a:pt x="1884" y="3051"/>
                    </a:cubicBezTo>
                    <a:cubicBezTo>
                      <a:pt x="1834" y="3041"/>
                      <a:pt x="1794" y="3041"/>
                      <a:pt x="1744" y="3031"/>
                    </a:cubicBezTo>
                    <a:cubicBezTo>
                      <a:pt x="1724" y="3041"/>
                      <a:pt x="1695" y="3041"/>
                      <a:pt x="1695" y="3061"/>
                    </a:cubicBezTo>
                    <a:cubicBezTo>
                      <a:pt x="1655" y="3081"/>
                      <a:pt x="1645" y="3091"/>
                      <a:pt x="1625" y="3101"/>
                    </a:cubicBezTo>
                    <a:cubicBezTo>
                      <a:pt x="1555" y="3141"/>
                      <a:pt x="1555" y="3201"/>
                      <a:pt x="1505" y="3241"/>
                    </a:cubicBezTo>
                    <a:cubicBezTo>
                      <a:pt x="1455" y="3290"/>
                      <a:pt x="1356" y="3250"/>
                      <a:pt x="1296" y="3290"/>
                    </a:cubicBezTo>
                    <a:cubicBezTo>
                      <a:pt x="1286" y="3290"/>
                      <a:pt x="1256" y="3280"/>
                      <a:pt x="1246" y="3280"/>
                    </a:cubicBezTo>
                    <a:lnTo>
                      <a:pt x="1246" y="3211"/>
                    </a:lnTo>
                    <a:cubicBezTo>
                      <a:pt x="1196" y="3231"/>
                      <a:pt x="1206" y="3260"/>
                      <a:pt x="1186" y="3280"/>
                    </a:cubicBezTo>
                    <a:cubicBezTo>
                      <a:pt x="1126" y="3330"/>
                      <a:pt x="977" y="3260"/>
                      <a:pt x="957" y="3380"/>
                    </a:cubicBezTo>
                    <a:lnTo>
                      <a:pt x="957" y="3400"/>
                    </a:lnTo>
                    <a:cubicBezTo>
                      <a:pt x="947" y="3410"/>
                      <a:pt x="937" y="3410"/>
                      <a:pt x="937" y="3440"/>
                    </a:cubicBezTo>
                    <a:cubicBezTo>
                      <a:pt x="937" y="3460"/>
                      <a:pt x="977" y="3490"/>
                      <a:pt x="957" y="3510"/>
                    </a:cubicBezTo>
                    <a:cubicBezTo>
                      <a:pt x="957" y="3629"/>
                      <a:pt x="827" y="3560"/>
                      <a:pt x="827" y="3649"/>
                    </a:cubicBezTo>
                    <a:cubicBezTo>
                      <a:pt x="827" y="3699"/>
                      <a:pt x="807" y="3789"/>
                      <a:pt x="807" y="3829"/>
                    </a:cubicBezTo>
                    <a:cubicBezTo>
                      <a:pt x="738" y="3849"/>
                      <a:pt x="758" y="4008"/>
                      <a:pt x="688" y="3998"/>
                    </a:cubicBezTo>
                    <a:cubicBezTo>
                      <a:pt x="678" y="3998"/>
                      <a:pt x="658" y="3978"/>
                      <a:pt x="658" y="3958"/>
                    </a:cubicBezTo>
                    <a:cubicBezTo>
                      <a:pt x="628" y="3958"/>
                      <a:pt x="608" y="3978"/>
                      <a:pt x="598" y="3978"/>
                    </a:cubicBezTo>
                    <a:cubicBezTo>
                      <a:pt x="528" y="3958"/>
                      <a:pt x="548" y="3829"/>
                      <a:pt x="488" y="3799"/>
                    </a:cubicBezTo>
                    <a:cubicBezTo>
                      <a:pt x="449" y="3789"/>
                      <a:pt x="399" y="3809"/>
                      <a:pt x="359" y="3809"/>
                    </a:cubicBezTo>
                    <a:cubicBezTo>
                      <a:pt x="349" y="3739"/>
                      <a:pt x="329" y="3749"/>
                      <a:pt x="289" y="3699"/>
                    </a:cubicBezTo>
                    <a:cubicBezTo>
                      <a:pt x="279" y="3689"/>
                      <a:pt x="289" y="3639"/>
                      <a:pt x="279" y="3639"/>
                    </a:cubicBezTo>
                    <a:cubicBezTo>
                      <a:pt x="229" y="3579"/>
                      <a:pt x="140" y="3410"/>
                      <a:pt x="150" y="3330"/>
                    </a:cubicBezTo>
                    <a:cubicBezTo>
                      <a:pt x="159" y="3290"/>
                      <a:pt x="179" y="3290"/>
                      <a:pt x="199" y="3280"/>
                    </a:cubicBezTo>
                    <a:cubicBezTo>
                      <a:pt x="159" y="3211"/>
                      <a:pt x="140" y="3290"/>
                      <a:pt x="100" y="3241"/>
                    </a:cubicBezTo>
                    <a:cubicBezTo>
                      <a:pt x="90" y="3231"/>
                      <a:pt x="90" y="3161"/>
                      <a:pt x="90" y="3131"/>
                    </a:cubicBezTo>
                    <a:cubicBezTo>
                      <a:pt x="90" y="3081"/>
                      <a:pt x="50" y="3041"/>
                      <a:pt x="40" y="3001"/>
                    </a:cubicBezTo>
                    <a:cubicBezTo>
                      <a:pt x="40" y="2961"/>
                      <a:pt x="40" y="2932"/>
                      <a:pt x="50" y="2892"/>
                    </a:cubicBezTo>
                    <a:cubicBezTo>
                      <a:pt x="50" y="2882"/>
                      <a:pt x="60" y="2882"/>
                      <a:pt x="60" y="2862"/>
                    </a:cubicBezTo>
                    <a:lnTo>
                      <a:pt x="60" y="2852"/>
                    </a:lnTo>
                    <a:cubicBezTo>
                      <a:pt x="80" y="2802"/>
                      <a:pt x="80" y="2752"/>
                      <a:pt x="80" y="2702"/>
                    </a:cubicBezTo>
                    <a:cubicBezTo>
                      <a:pt x="0" y="2692"/>
                      <a:pt x="30" y="2652"/>
                      <a:pt x="60" y="2632"/>
                    </a:cubicBezTo>
                    <a:cubicBezTo>
                      <a:pt x="60" y="2642"/>
                      <a:pt x="60" y="2642"/>
                      <a:pt x="60" y="2632"/>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2" name="Google Shape;3082;p38"/>
              <p:cNvSpPr/>
              <p:nvPr/>
            </p:nvSpPr>
            <p:spPr>
              <a:xfrm>
                <a:off x="4184279" y="2360084"/>
                <a:ext cx="10231" cy="14747"/>
              </a:xfrm>
              <a:custGeom>
                <a:avLst/>
                <a:gdLst/>
                <a:ahLst/>
                <a:cxnLst/>
                <a:rect l="l" t="t" r="r" b="b"/>
                <a:pathLst>
                  <a:path w="111" h="160" extrusionOk="0">
                    <a:moveTo>
                      <a:pt x="11" y="0"/>
                    </a:moveTo>
                    <a:cubicBezTo>
                      <a:pt x="51" y="40"/>
                      <a:pt x="61" y="90"/>
                      <a:pt x="111" y="110"/>
                    </a:cubicBezTo>
                    <a:cubicBezTo>
                      <a:pt x="101" y="160"/>
                      <a:pt x="51" y="160"/>
                      <a:pt x="1" y="150"/>
                    </a:cubicBezTo>
                    <a:cubicBezTo>
                      <a:pt x="1" y="100"/>
                      <a:pt x="1" y="50"/>
                      <a:pt x="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3" name="Google Shape;3083;p38"/>
              <p:cNvSpPr/>
              <p:nvPr/>
            </p:nvSpPr>
            <p:spPr>
              <a:xfrm>
                <a:off x="4434246" y="2333447"/>
                <a:ext cx="12904" cy="8295"/>
              </a:xfrm>
              <a:custGeom>
                <a:avLst/>
                <a:gdLst/>
                <a:ahLst/>
                <a:cxnLst/>
                <a:rect l="l" t="t" r="r" b="b"/>
                <a:pathLst>
                  <a:path w="140" h="90" extrusionOk="0">
                    <a:moveTo>
                      <a:pt x="40" y="90"/>
                    </a:moveTo>
                    <a:cubicBezTo>
                      <a:pt x="30" y="90"/>
                      <a:pt x="0" y="50"/>
                      <a:pt x="0" y="40"/>
                    </a:cubicBezTo>
                    <a:cubicBezTo>
                      <a:pt x="0" y="10"/>
                      <a:pt x="30" y="10"/>
                      <a:pt x="40" y="0"/>
                    </a:cubicBezTo>
                    <a:cubicBezTo>
                      <a:pt x="50" y="0"/>
                      <a:pt x="80" y="10"/>
                      <a:pt x="90" y="10"/>
                    </a:cubicBezTo>
                    <a:lnTo>
                      <a:pt x="90" y="50"/>
                    </a:lnTo>
                    <a:cubicBezTo>
                      <a:pt x="100" y="50"/>
                      <a:pt x="110" y="60"/>
                      <a:pt x="140" y="60"/>
                    </a:cubicBezTo>
                    <a:cubicBezTo>
                      <a:pt x="110" y="70"/>
                      <a:pt x="60" y="90"/>
                      <a:pt x="40" y="9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4" name="Google Shape;3084;p38"/>
              <p:cNvSpPr/>
              <p:nvPr/>
            </p:nvSpPr>
            <p:spPr>
              <a:xfrm>
                <a:off x="4148516" y="2627471"/>
                <a:ext cx="5530" cy="21199"/>
              </a:xfrm>
              <a:custGeom>
                <a:avLst/>
                <a:gdLst/>
                <a:ahLst/>
                <a:cxnLst/>
                <a:rect l="l" t="t" r="r" b="b"/>
                <a:pathLst>
                  <a:path w="60" h="230" extrusionOk="0">
                    <a:moveTo>
                      <a:pt x="10" y="0"/>
                    </a:moveTo>
                    <a:lnTo>
                      <a:pt x="20" y="0"/>
                    </a:lnTo>
                    <a:cubicBezTo>
                      <a:pt x="20" y="20"/>
                      <a:pt x="10" y="20"/>
                      <a:pt x="10" y="30"/>
                    </a:cubicBezTo>
                    <a:cubicBezTo>
                      <a:pt x="20" y="20"/>
                      <a:pt x="20" y="20"/>
                      <a:pt x="10" y="0"/>
                    </a:cubicBezTo>
                    <a:close/>
                    <a:moveTo>
                      <a:pt x="10" y="90"/>
                    </a:moveTo>
                    <a:cubicBezTo>
                      <a:pt x="10" y="100"/>
                      <a:pt x="10" y="100"/>
                      <a:pt x="10" y="90"/>
                    </a:cubicBezTo>
                    <a:cubicBezTo>
                      <a:pt x="40" y="100"/>
                      <a:pt x="20" y="90"/>
                      <a:pt x="50" y="80"/>
                    </a:cubicBezTo>
                    <a:cubicBezTo>
                      <a:pt x="50" y="120"/>
                      <a:pt x="60" y="120"/>
                      <a:pt x="60" y="150"/>
                    </a:cubicBezTo>
                    <a:cubicBezTo>
                      <a:pt x="60" y="189"/>
                      <a:pt x="40" y="229"/>
                      <a:pt x="0" y="219"/>
                    </a:cubicBezTo>
                    <a:lnTo>
                      <a:pt x="0" y="199"/>
                    </a:lnTo>
                    <a:cubicBezTo>
                      <a:pt x="0" y="180"/>
                      <a:pt x="0" y="140"/>
                      <a:pt x="10" y="9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5" name="Google Shape;3085;p38"/>
              <p:cNvSpPr/>
              <p:nvPr/>
            </p:nvSpPr>
            <p:spPr>
              <a:xfrm>
                <a:off x="4663935" y="2836882"/>
                <a:ext cx="23043" cy="17604"/>
              </a:xfrm>
              <a:custGeom>
                <a:avLst/>
                <a:gdLst/>
                <a:ahLst/>
                <a:cxnLst/>
                <a:rect l="l" t="t" r="r" b="b"/>
                <a:pathLst>
                  <a:path w="250" h="191" extrusionOk="0">
                    <a:moveTo>
                      <a:pt x="0" y="11"/>
                    </a:moveTo>
                    <a:lnTo>
                      <a:pt x="0" y="41"/>
                    </a:lnTo>
                    <a:cubicBezTo>
                      <a:pt x="10" y="51"/>
                      <a:pt x="40" y="61"/>
                      <a:pt x="50" y="61"/>
                    </a:cubicBezTo>
                    <a:cubicBezTo>
                      <a:pt x="100" y="91"/>
                      <a:pt x="140" y="150"/>
                      <a:pt x="200" y="170"/>
                    </a:cubicBezTo>
                    <a:cubicBezTo>
                      <a:pt x="200" y="190"/>
                      <a:pt x="210" y="190"/>
                      <a:pt x="230" y="190"/>
                    </a:cubicBezTo>
                    <a:lnTo>
                      <a:pt x="240" y="170"/>
                    </a:lnTo>
                    <a:cubicBezTo>
                      <a:pt x="240" y="150"/>
                      <a:pt x="230" y="140"/>
                      <a:pt x="230" y="120"/>
                    </a:cubicBezTo>
                    <a:cubicBezTo>
                      <a:pt x="230" y="110"/>
                      <a:pt x="240" y="91"/>
                      <a:pt x="240" y="91"/>
                    </a:cubicBezTo>
                    <a:cubicBezTo>
                      <a:pt x="240" y="71"/>
                      <a:pt x="249" y="61"/>
                      <a:pt x="249" y="51"/>
                    </a:cubicBezTo>
                    <a:cubicBezTo>
                      <a:pt x="200" y="41"/>
                      <a:pt x="190" y="61"/>
                      <a:pt x="140" y="51"/>
                    </a:cubicBezTo>
                    <a:cubicBezTo>
                      <a:pt x="90" y="41"/>
                      <a:pt x="60" y="1"/>
                      <a:pt x="0" y="1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6" name="Google Shape;3086;p38"/>
              <p:cNvSpPr/>
              <p:nvPr/>
            </p:nvSpPr>
            <p:spPr>
              <a:xfrm>
                <a:off x="4632689" y="2785451"/>
                <a:ext cx="7466" cy="14839"/>
              </a:xfrm>
              <a:custGeom>
                <a:avLst/>
                <a:gdLst/>
                <a:ahLst/>
                <a:cxnLst/>
                <a:rect l="l" t="t" r="r" b="b"/>
                <a:pathLst>
                  <a:path w="81" h="161" extrusionOk="0">
                    <a:moveTo>
                      <a:pt x="20" y="21"/>
                    </a:moveTo>
                    <a:cubicBezTo>
                      <a:pt x="40" y="21"/>
                      <a:pt x="50" y="1"/>
                      <a:pt x="70" y="1"/>
                    </a:cubicBezTo>
                    <a:cubicBezTo>
                      <a:pt x="70" y="11"/>
                      <a:pt x="70" y="31"/>
                      <a:pt x="80" y="31"/>
                    </a:cubicBezTo>
                    <a:cubicBezTo>
                      <a:pt x="70" y="70"/>
                      <a:pt x="70" y="130"/>
                      <a:pt x="50" y="160"/>
                    </a:cubicBezTo>
                    <a:cubicBezTo>
                      <a:pt x="20" y="150"/>
                      <a:pt x="20" y="60"/>
                      <a:pt x="0" y="2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7" name="Google Shape;3087;p38"/>
              <p:cNvSpPr/>
              <p:nvPr/>
            </p:nvSpPr>
            <p:spPr>
              <a:xfrm>
                <a:off x="4629924" y="2800199"/>
                <a:ext cx="12074" cy="22121"/>
              </a:xfrm>
              <a:custGeom>
                <a:avLst/>
                <a:gdLst/>
                <a:ahLst/>
                <a:cxnLst/>
                <a:rect l="l" t="t" r="r" b="b"/>
                <a:pathLst>
                  <a:path w="131" h="240" extrusionOk="0">
                    <a:moveTo>
                      <a:pt x="30" y="110"/>
                    </a:moveTo>
                    <a:cubicBezTo>
                      <a:pt x="30" y="90"/>
                      <a:pt x="10" y="60"/>
                      <a:pt x="0" y="40"/>
                    </a:cubicBezTo>
                    <a:cubicBezTo>
                      <a:pt x="30" y="40"/>
                      <a:pt x="30" y="0"/>
                      <a:pt x="60" y="10"/>
                    </a:cubicBezTo>
                    <a:cubicBezTo>
                      <a:pt x="80" y="10"/>
                      <a:pt x="100" y="40"/>
                      <a:pt x="110" y="40"/>
                    </a:cubicBezTo>
                    <a:cubicBezTo>
                      <a:pt x="130" y="90"/>
                      <a:pt x="120" y="120"/>
                      <a:pt x="120" y="160"/>
                    </a:cubicBezTo>
                    <a:cubicBezTo>
                      <a:pt x="120" y="209"/>
                      <a:pt x="70" y="239"/>
                      <a:pt x="50" y="239"/>
                    </a:cubicBezTo>
                    <a:cubicBezTo>
                      <a:pt x="10" y="219"/>
                      <a:pt x="10" y="189"/>
                      <a:pt x="10" y="160"/>
                    </a:cubicBezTo>
                    <a:cubicBezTo>
                      <a:pt x="20" y="150"/>
                      <a:pt x="30" y="140"/>
                      <a:pt x="30" y="1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8" name="Google Shape;3088;p38"/>
              <p:cNvSpPr/>
              <p:nvPr/>
            </p:nvSpPr>
            <p:spPr>
              <a:xfrm>
                <a:off x="4584945" y="2804715"/>
                <a:ext cx="5530" cy="4701"/>
              </a:xfrm>
              <a:custGeom>
                <a:avLst/>
                <a:gdLst/>
                <a:ahLst/>
                <a:cxnLst/>
                <a:rect l="l" t="t" r="r" b="b"/>
                <a:pathLst>
                  <a:path w="60" h="51" extrusionOk="0">
                    <a:moveTo>
                      <a:pt x="60" y="41"/>
                    </a:moveTo>
                    <a:cubicBezTo>
                      <a:pt x="60" y="51"/>
                      <a:pt x="50" y="51"/>
                      <a:pt x="40" y="51"/>
                    </a:cubicBezTo>
                    <a:cubicBezTo>
                      <a:pt x="20" y="51"/>
                      <a:pt x="0" y="21"/>
                      <a:pt x="0" y="11"/>
                    </a:cubicBezTo>
                    <a:cubicBezTo>
                      <a:pt x="10" y="1"/>
                      <a:pt x="40" y="1"/>
                      <a:pt x="50" y="1"/>
                    </a:cubicBezTo>
                    <a:cubicBezTo>
                      <a:pt x="40" y="11"/>
                      <a:pt x="60" y="41"/>
                      <a:pt x="60" y="4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9" name="Google Shape;3089;p38"/>
              <p:cNvSpPr/>
              <p:nvPr/>
            </p:nvSpPr>
            <p:spPr>
              <a:xfrm>
                <a:off x="4641906" y="2652265"/>
                <a:ext cx="8295" cy="9217"/>
              </a:xfrm>
              <a:custGeom>
                <a:avLst/>
                <a:gdLst/>
                <a:ahLst/>
                <a:cxnLst/>
                <a:rect l="l" t="t" r="r" b="b"/>
                <a:pathLst>
                  <a:path w="90" h="100" extrusionOk="0">
                    <a:moveTo>
                      <a:pt x="80" y="70"/>
                    </a:moveTo>
                    <a:cubicBezTo>
                      <a:pt x="40" y="60"/>
                      <a:pt x="0" y="50"/>
                      <a:pt x="0" y="20"/>
                    </a:cubicBezTo>
                    <a:lnTo>
                      <a:pt x="0" y="0"/>
                    </a:lnTo>
                    <a:cubicBezTo>
                      <a:pt x="30" y="0"/>
                      <a:pt x="40" y="10"/>
                      <a:pt x="70" y="10"/>
                    </a:cubicBezTo>
                    <a:cubicBezTo>
                      <a:pt x="70" y="30"/>
                      <a:pt x="90" y="30"/>
                      <a:pt x="80" y="70"/>
                    </a:cubicBezTo>
                    <a:cubicBezTo>
                      <a:pt x="90" y="80"/>
                      <a:pt x="80" y="80"/>
                      <a:pt x="80" y="1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0" name="Google Shape;3090;p38"/>
              <p:cNvSpPr/>
              <p:nvPr/>
            </p:nvSpPr>
            <p:spPr>
              <a:xfrm>
                <a:off x="4651031" y="2643969"/>
                <a:ext cx="12996" cy="20277"/>
              </a:xfrm>
              <a:custGeom>
                <a:avLst/>
                <a:gdLst/>
                <a:ahLst/>
                <a:cxnLst/>
                <a:rect l="l" t="t" r="r" b="b"/>
                <a:pathLst>
                  <a:path w="141" h="220" extrusionOk="0">
                    <a:moveTo>
                      <a:pt x="31" y="190"/>
                    </a:moveTo>
                    <a:cubicBezTo>
                      <a:pt x="41" y="190"/>
                      <a:pt x="70" y="170"/>
                      <a:pt x="70" y="150"/>
                    </a:cubicBezTo>
                    <a:cubicBezTo>
                      <a:pt x="31" y="140"/>
                      <a:pt x="1" y="100"/>
                      <a:pt x="1" y="90"/>
                    </a:cubicBezTo>
                    <a:cubicBezTo>
                      <a:pt x="1" y="70"/>
                      <a:pt x="41" y="1"/>
                      <a:pt x="70" y="1"/>
                    </a:cubicBezTo>
                    <a:cubicBezTo>
                      <a:pt x="130" y="10"/>
                      <a:pt x="130" y="40"/>
                      <a:pt x="140" y="100"/>
                    </a:cubicBezTo>
                    <a:cubicBezTo>
                      <a:pt x="90" y="100"/>
                      <a:pt x="110" y="220"/>
                      <a:pt x="41" y="200"/>
                    </a:cubicBezTo>
                    <a:cubicBezTo>
                      <a:pt x="31" y="200"/>
                      <a:pt x="1" y="170"/>
                      <a:pt x="1" y="170"/>
                    </a:cubicBezTo>
                    <a:lnTo>
                      <a:pt x="11" y="16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1" name="Google Shape;3091;p38"/>
              <p:cNvSpPr/>
              <p:nvPr/>
            </p:nvSpPr>
            <p:spPr>
              <a:xfrm>
                <a:off x="4705228" y="2634752"/>
                <a:ext cx="7466" cy="10231"/>
              </a:xfrm>
              <a:custGeom>
                <a:avLst/>
                <a:gdLst/>
                <a:ahLst/>
                <a:cxnLst/>
                <a:rect l="l" t="t" r="r" b="b"/>
                <a:pathLst>
                  <a:path w="81" h="111" extrusionOk="0">
                    <a:moveTo>
                      <a:pt x="51" y="51"/>
                    </a:moveTo>
                    <a:cubicBezTo>
                      <a:pt x="51" y="91"/>
                      <a:pt x="31" y="101"/>
                      <a:pt x="1" y="110"/>
                    </a:cubicBezTo>
                    <a:lnTo>
                      <a:pt x="1" y="71"/>
                    </a:lnTo>
                    <a:cubicBezTo>
                      <a:pt x="1" y="51"/>
                      <a:pt x="11" y="1"/>
                      <a:pt x="61" y="11"/>
                    </a:cubicBezTo>
                    <a:cubicBezTo>
                      <a:pt x="81" y="21"/>
                      <a:pt x="51" y="41"/>
                      <a:pt x="51" y="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2" name="Google Shape;3092;p38"/>
              <p:cNvSpPr/>
              <p:nvPr/>
            </p:nvSpPr>
            <p:spPr>
              <a:xfrm>
                <a:off x="4733708" y="2627471"/>
                <a:ext cx="11153" cy="11982"/>
              </a:xfrm>
              <a:custGeom>
                <a:avLst/>
                <a:gdLst/>
                <a:ahLst/>
                <a:cxnLst/>
                <a:rect l="l" t="t" r="r" b="b"/>
                <a:pathLst>
                  <a:path w="121" h="130" extrusionOk="0">
                    <a:moveTo>
                      <a:pt x="91" y="70"/>
                    </a:moveTo>
                    <a:lnTo>
                      <a:pt x="91" y="100"/>
                    </a:lnTo>
                    <a:cubicBezTo>
                      <a:pt x="91" y="120"/>
                      <a:pt x="51" y="130"/>
                      <a:pt x="41" y="130"/>
                    </a:cubicBezTo>
                    <a:cubicBezTo>
                      <a:pt x="21" y="120"/>
                      <a:pt x="1" y="90"/>
                      <a:pt x="1" y="80"/>
                    </a:cubicBezTo>
                    <a:cubicBezTo>
                      <a:pt x="31" y="80"/>
                      <a:pt x="41" y="70"/>
                      <a:pt x="71" y="70"/>
                    </a:cubicBezTo>
                    <a:cubicBezTo>
                      <a:pt x="51" y="50"/>
                      <a:pt x="41" y="40"/>
                      <a:pt x="41" y="30"/>
                    </a:cubicBezTo>
                    <a:cubicBezTo>
                      <a:pt x="41" y="20"/>
                      <a:pt x="81" y="0"/>
                      <a:pt x="81" y="0"/>
                    </a:cubicBezTo>
                    <a:cubicBezTo>
                      <a:pt x="91" y="30"/>
                      <a:pt x="91" y="30"/>
                      <a:pt x="110" y="40"/>
                    </a:cubicBezTo>
                    <a:cubicBezTo>
                      <a:pt x="120" y="50"/>
                      <a:pt x="91" y="70"/>
                      <a:pt x="91" y="7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3" name="Google Shape;3093;p38"/>
              <p:cNvSpPr/>
              <p:nvPr/>
            </p:nvSpPr>
            <p:spPr>
              <a:xfrm>
                <a:off x="4759424" y="2880110"/>
                <a:ext cx="18526" cy="7466"/>
              </a:xfrm>
              <a:custGeom>
                <a:avLst/>
                <a:gdLst/>
                <a:ahLst/>
                <a:cxnLst/>
                <a:rect l="l" t="t" r="r" b="b"/>
                <a:pathLst>
                  <a:path w="201" h="81" extrusionOk="0">
                    <a:moveTo>
                      <a:pt x="200" y="70"/>
                    </a:moveTo>
                    <a:cubicBezTo>
                      <a:pt x="160" y="80"/>
                      <a:pt x="141" y="70"/>
                      <a:pt x="121" y="50"/>
                    </a:cubicBezTo>
                    <a:cubicBezTo>
                      <a:pt x="101" y="50"/>
                      <a:pt x="41" y="30"/>
                      <a:pt x="1" y="0"/>
                    </a:cubicBezTo>
                    <a:cubicBezTo>
                      <a:pt x="71" y="20"/>
                      <a:pt x="150" y="40"/>
                      <a:pt x="200" y="7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4" name="Google Shape;3094;p38"/>
              <p:cNvSpPr/>
              <p:nvPr/>
            </p:nvSpPr>
            <p:spPr>
              <a:xfrm>
                <a:off x="4830211" y="2893844"/>
                <a:ext cx="17512" cy="7466"/>
              </a:xfrm>
              <a:custGeom>
                <a:avLst/>
                <a:gdLst/>
                <a:ahLst/>
                <a:cxnLst/>
                <a:rect l="l" t="t" r="r" b="b"/>
                <a:pathLst>
                  <a:path w="190" h="81" extrusionOk="0">
                    <a:moveTo>
                      <a:pt x="40" y="81"/>
                    </a:moveTo>
                    <a:cubicBezTo>
                      <a:pt x="30" y="81"/>
                      <a:pt x="20" y="71"/>
                      <a:pt x="20" y="51"/>
                    </a:cubicBezTo>
                    <a:cubicBezTo>
                      <a:pt x="0" y="51"/>
                      <a:pt x="0" y="41"/>
                      <a:pt x="0" y="31"/>
                    </a:cubicBezTo>
                    <a:cubicBezTo>
                      <a:pt x="50" y="21"/>
                      <a:pt x="130" y="1"/>
                      <a:pt x="190" y="1"/>
                    </a:cubicBezTo>
                    <a:cubicBezTo>
                      <a:pt x="180" y="31"/>
                      <a:pt x="170" y="11"/>
                      <a:pt x="140" y="31"/>
                    </a:cubicBezTo>
                    <a:lnTo>
                      <a:pt x="140" y="51"/>
                    </a:lnTo>
                    <a:cubicBezTo>
                      <a:pt x="140" y="81"/>
                      <a:pt x="80" y="81"/>
                      <a:pt x="40" y="8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5" name="Google Shape;3095;p38"/>
              <p:cNvSpPr/>
              <p:nvPr/>
            </p:nvSpPr>
            <p:spPr>
              <a:xfrm>
                <a:off x="5026811" y="3128141"/>
                <a:ext cx="8387" cy="2857"/>
              </a:xfrm>
              <a:custGeom>
                <a:avLst/>
                <a:gdLst/>
                <a:ahLst/>
                <a:cxnLst/>
                <a:rect l="l" t="t" r="r" b="b"/>
                <a:pathLst>
                  <a:path w="91" h="31" extrusionOk="0">
                    <a:moveTo>
                      <a:pt x="1" y="1"/>
                    </a:moveTo>
                    <a:cubicBezTo>
                      <a:pt x="1" y="11"/>
                      <a:pt x="31" y="31"/>
                      <a:pt x="41" y="31"/>
                    </a:cubicBezTo>
                    <a:cubicBezTo>
                      <a:pt x="60" y="31"/>
                      <a:pt x="90" y="21"/>
                      <a:pt x="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6" name="Google Shape;3096;p38"/>
              <p:cNvSpPr/>
              <p:nvPr/>
            </p:nvSpPr>
            <p:spPr>
              <a:xfrm>
                <a:off x="4930401" y="2530968"/>
                <a:ext cx="18434" cy="12904"/>
              </a:xfrm>
              <a:custGeom>
                <a:avLst/>
                <a:gdLst/>
                <a:ahLst/>
                <a:cxnLst/>
                <a:rect l="l" t="t" r="r" b="b"/>
                <a:pathLst>
                  <a:path w="200" h="140" extrusionOk="0">
                    <a:moveTo>
                      <a:pt x="40" y="30"/>
                    </a:moveTo>
                    <a:cubicBezTo>
                      <a:pt x="50" y="30"/>
                      <a:pt x="50" y="0"/>
                      <a:pt x="80" y="0"/>
                    </a:cubicBezTo>
                    <a:cubicBezTo>
                      <a:pt x="110" y="10"/>
                      <a:pt x="140" y="50"/>
                      <a:pt x="189" y="70"/>
                    </a:cubicBezTo>
                    <a:cubicBezTo>
                      <a:pt x="189" y="80"/>
                      <a:pt x="189" y="90"/>
                      <a:pt x="199" y="100"/>
                    </a:cubicBezTo>
                    <a:cubicBezTo>
                      <a:pt x="160" y="110"/>
                      <a:pt x="130" y="140"/>
                      <a:pt x="80" y="130"/>
                    </a:cubicBezTo>
                    <a:cubicBezTo>
                      <a:pt x="40" y="120"/>
                      <a:pt x="30" y="120"/>
                      <a:pt x="30" y="80"/>
                    </a:cubicBezTo>
                    <a:cubicBezTo>
                      <a:pt x="0" y="80"/>
                      <a:pt x="30" y="30"/>
                      <a:pt x="40" y="3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7" name="Google Shape;3097;p38"/>
              <p:cNvSpPr/>
              <p:nvPr/>
            </p:nvSpPr>
            <p:spPr>
              <a:xfrm>
                <a:off x="5009391" y="2530968"/>
                <a:ext cx="15669" cy="17512"/>
              </a:xfrm>
              <a:custGeom>
                <a:avLst/>
                <a:gdLst/>
                <a:ahLst/>
                <a:cxnLst/>
                <a:rect l="l" t="t" r="r" b="b"/>
                <a:pathLst>
                  <a:path w="170" h="190" extrusionOk="0">
                    <a:moveTo>
                      <a:pt x="170" y="170"/>
                    </a:moveTo>
                    <a:cubicBezTo>
                      <a:pt x="170" y="190"/>
                      <a:pt x="130" y="180"/>
                      <a:pt x="130" y="180"/>
                    </a:cubicBezTo>
                    <a:cubicBezTo>
                      <a:pt x="90" y="170"/>
                      <a:pt x="20" y="120"/>
                      <a:pt x="20" y="80"/>
                    </a:cubicBezTo>
                    <a:cubicBezTo>
                      <a:pt x="0" y="0"/>
                      <a:pt x="150" y="100"/>
                      <a:pt x="170" y="17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8" name="Google Shape;3098;p38"/>
              <p:cNvSpPr/>
              <p:nvPr/>
            </p:nvSpPr>
            <p:spPr>
              <a:xfrm>
                <a:off x="5094833" y="2503409"/>
                <a:ext cx="10139" cy="11060"/>
              </a:xfrm>
              <a:custGeom>
                <a:avLst/>
                <a:gdLst/>
                <a:ahLst/>
                <a:cxnLst/>
                <a:rect l="l" t="t" r="r" b="b"/>
                <a:pathLst>
                  <a:path w="110" h="120" extrusionOk="0">
                    <a:moveTo>
                      <a:pt x="0" y="100"/>
                    </a:moveTo>
                    <a:cubicBezTo>
                      <a:pt x="40" y="120"/>
                      <a:pt x="100" y="100"/>
                      <a:pt x="110" y="90"/>
                    </a:cubicBezTo>
                    <a:cubicBezTo>
                      <a:pt x="70" y="70"/>
                      <a:pt x="60" y="30"/>
                      <a:pt x="40" y="20"/>
                    </a:cubicBezTo>
                    <a:cubicBezTo>
                      <a:pt x="10" y="0"/>
                      <a:pt x="0" y="40"/>
                      <a:pt x="0" y="7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9" name="Google Shape;3099;p38"/>
              <p:cNvSpPr/>
              <p:nvPr/>
            </p:nvSpPr>
            <p:spPr>
              <a:xfrm>
                <a:off x="3844353" y="2911356"/>
                <a:ext cx="91986" cy="23964"/>
              </a:xfrm>
              <a:custGeom>
                <a:avLst/>
                <a:gdLst/>
                <a:ahLst/>
                <a:cxnLst/>
                <a:rect l="l" t="t" r="r" b="b"/>
                <a:pathLst>
                  <a:path w="998" h="260" extrusionOk="0">
                    <a:moveTo>
                      <a:pt x="998" y="190"/>
                    </a:moveTo>
                    <a:cubicBezTo>
                      <a:pt x="958" y="230"/>
                      <a:pt x="898" y="239"/>
                      <a:pt x="858" y="249"/>
                    </a:cubicBezTo>
                    <a:cubicBezTo>
                      <a:pt x="778" y="259"/>
                      <a:pt x="728" y="249"/>
                      <a:pt x="669" y="259"/>
                    </a:cubicBezTo>
                    <a:lnTo>
                      <a:pt x="669" y="249"/>
                    </a:lnTo>
                    <a:cubicBezTo>
                      <a:pt x="679" y="249"/>
                      <a:pt x="698" y="239"/>
                      <a:pt x="708" y="210"/>
                    </a:cubicBezTo>
                    <a:cubicBezTo>
                      <a:pt x="659" y="200"/>
                      <a:pt x="609" y="210"/>
                      <a:pt x="609" y="160"/>
                    </a:cubicBezTo>
                    <a:cubicBezTo>
                      <a:pt x="579" y="160"/>
                      <a:pt x="579" y="150"/>
                      <a:pt x="569" y="140"/>
                    </a:cubicBezTo>
                    <a:cubicBezTo>
                      <a:pt x="549" y="130"/>
                      <a:pt x="519" y="150"/>
                      <a:pt x="499" y="150"/>
                    </a:cubicBezTo>
                    <a:cubicBezTo>
                      <a:pt x="449" y="160"/>
                      <a:pt x="429" y="110"/>
                      <a:pt x="380" y="120"/>
                    </a:cubicBezTo>
                    <a:cubicBezTo>
                      <a:pt x="350" y="140"/>
                      <a:pt x="320" y="140"/>
                      <a:pt x="280" y="140"/>
                    </a:cubicBezTo>
                    <a:cubicBezTo>
                      <a:pt x="270" y="120"/>
                      <a:pt x="270" y="110"/>
                      <a:pt x="280" y="100"/>
                    </a:cubicBezTo>
                    <a:cubicBezTo>
                      <a:pt x="270" y="90"/>
                      <a:pt x="260" y="100"/>
                      <a:pt x="230" y="100"/>
                    </a:cubicBezTo>
                    <a:cubicBezTo>
                      <a:pt x="170" y="110"/>
                      <a:pt x="70" y="170"/>
                      <a:pt x="31" y="210"/>
                    </a:cubicBezTo>
                    <a:lnTo>
                      <a:pt x="1" y="210"/>
                    </a:lnTo>
                    <a:cubicBezTo>
                      <a:pt x="70" y="120"/>
                      <a:pt x="150" y="50"/>
                      <a:pt x="300" y="30"/>
                    </a:cubicBezTo>
                    <a:cubicBezTo>
                      <a:pt x="449" y="0"/>
                      <a:pt x="509" y="60"/>
                      <a:pt x="609" y="40"/>
                    </a:cubicBezTo>
                    <a:cubicBezTo>
                      <a:pt x="629" y="40"/>
                      <a:pt x="659" y="60"/>
                      <a:pt x="659" y="60"/>
                    </a:cubicBezTo>
                    <a:cubicBezTo>
                      <a:pt x="698" y="100"/>
                      <a:pt x="768" y="110"/>
                      <a:pt x="848" y="100"/>
                    </a:cubicBezTo>
                    <a:lnTo>
                      <a:pt x="848" y="120"/>
                    </a:lnTo>
                    <a:lnTo>
                      <a:pt x="898" y="120"/>
                    </a:lnTo>
                    <a:cubicBezTo>
                      <a:pt x="958" y="150"/>
                      <a:pt x="968" y="190"/>
                      <a:pt x="998" y="19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0" name="Google Shape;3100;p38"/>
              <p:cNvSpPr/>
              <p:nvPr/>
            </p:nvSpPr>
            <p:spPr>
              <a:xfrm>
                <a:off x="3858179" y="2927855"/>
                <a:ext cx="5622" cy="5622"/>
              </a:xfrm>
              <a:custGeom>
                <a:avLst/>
                <a:gdLst/>
                <a:ahLst/>
                <a:cxnLst/>
                <a:rect l="l" t="t" r="r" b="b"/>
                <a:pathLst>
                  <a:path w="61" h="61" extrusionOk="0">
                    <a:moveTo>
                      <a:pt x="60" y="1"/>
                    </a:moveTo>
                    <a:cubicBezTo>
                      <a:pt x="60" y="11"/>
                      <a:pt x="60" y="21"/>
                      <a:pt x="50" y="51"/>
                    </a:cubicBezTo>
                    <a:lnTo>
                      <a:pt x="0" y="60"/>
                    </a:lnTo>
                    <a:cubicBezTo>
                      <a:pt x="0" y="31"/>
                      <a:pt x="10" y="31"/>
                      <a:pt x="30" y="21"/>
                    </a:cubicBezTo>
                    <a:lnTo>
                      <a:pt x="30" y="1"/>
                    </a:lnTo>
                    <a:lnTo>
                      <a:pt x="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1" name="Google Shape;3101;p38"/>
              <p:cNvSpPr/>
              <p:nvPr/>
            </p:nvSpPr>
            <p:spPr>
              <a:xfrm>
                <a:off x="3899471" y="2948040"/>
                <a:ext cx="14839" cy="5622"/>
              </a:xfrm>
              <a:custGeom>
                <a:avLst/>
                <a:gdLst/>
                <a:ahLst/>
                <a:cxnLst/>
                <a:rect l="l" t="t" r="r" b="b"/>
                <a:pathLst>
                  <a:path w="161" h="61" extrusionOk="0">
                    <a:moveTo>
                      <a:pt x="130" y="1"/>
                    </a:moveTo>
                    <a:cubicBezTo>
                      <a:pt x="150" y="1"/>
                      <a:pt x="160" y="11"/>
                      <a:pt x="160" y="31"/>
                    </a:cubicBezTo>
                    <a:cubicBezTo>
                      <a:pt x="110" y="41"/>
                      <a:pt x="81" y="51"/>
                      <a:pt x="51" y="61"/>
                    </a:cubicBezTo>
                    <a:cubicBezTo>
                      <a:pt x="21" y="61"/>
                      <a:pt x="1" y="51"/>
                      <a:pt x="1" y="31"/>
                    </a:cubicBezTo>
                    <a:cubicBezTo>
                      <a:pt x="1" y="11"/>
                      <a:pt x="21" y="1"/>
                      <a:pt x="31" y="1"/>
                    </a:cubicBezTo>
                    <a:lnTo>
                      <a:pt x="130" y="1"/>
                    </a:lnTo>
                    <a:cubicBezTo>
                      <a:pt x="130" y="11"/>
                      <a:pt x="130"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2" name="Google Shape;3102;p38"/>
              <p:cNvSpPr/>
              <p:nvPr/>
            </p:nvSpPr>
            <p:spPr>
              <a:xfrm>
                <a:off x="3996896" y="2928776"/>
                <a:ext cx="11153" cy="5622"/>
              </a:xfrm>
              <a:custGeom>
                <a:avLst/>
                <a:gdLst/>
                <a:ahLst/>
                <a:cxnLst/>
                <a:rect l="l" t="t" r="r" b="b"/>
                <a:pathLst>
                  <a:path w="121" h="61" extrusionOk="0">
                    <a:moveTo>
                      <a:pt x="120" y="21"/>
                    </a:moveTo>
                    <a:cubicBezTo>
                      <a:pt x="110" y="50"/>
                      <a:pt x="90" y="50"/>
                      <a:pt x="70" y="50"/>
                    </a:cubicBezTo>
                    <a:cubicBezTo>
                      <a:pt x="20" y="60"/>
                      <a:pt x="0" y="60"/>
                      <a:pt x="0" y="21"/>
                    </a:cubicBezTo>
                    <a:cubicBezTo>
                      <a:pt x="0" y="11"/>
                      <a:pt x="20" y="1"/>
                      <a:pt x="40" y="1"/>
                    </a:cubicBezTo>
                    <a:cubicBezTo>
                      <a:pt x="50" y="11"/>
                      <a:pt x="120" y="11"/>
                      <a:pt x="120" y="2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3" name="Google Shape;3103;p38"/>
              <p:cNvSpPr/>
              <p:nvPr/>
            </p:nvSpPr>
            <p:spPr>
              <a:xfrm>
                <a:off x="3933482" y="2924168"/>
                <a:ext cx="51523" cy="22213"/>
              </a:xfrm>
              <a:custGeom>
                <a:avLst/>
                <a:gdLst/>
                <a:ahLst/>
                <a:cxnLst/>
                <a:rect l="l" t="t" r="r" b="b"/>
                <a:pathLst>
                  <a:path w="559" h="241" extrusionOk="0">
                    <a:moveTo>
                      <a:pt x="489" y="51"/>
                    </a:moveTo>
                    <a:cubicBezTo>
                      <a:pt x="529" y="71"/>
                      <a:pt x="549" y="71"/>
                      <a:pt x="559" y="100"/>
                    </a:cubicBezTo>
                    <a:cubicBezTo>
                      <a:pt x="509" y="110"/>
                      <a:pt x="479" y="110"/>
                      <a:pt x="439" y="120"/>
                    </a:cubicBezTo>
                    <a:cubicBezTo>
                      <a:pt x="399" y="140"/>
                      <a:pt x="389" y="160"/>
                      <a:pt x="379" y="160"/>
                    </a:cubicBezTo>
                    <a:cubicBezTo>
                      <a:pt x="359" y="160"/>
                      <a:pt x="359" y="150"/>
                      <a:pt x="340" y="150"/>
                    </a:cubicBezTo>
                    <a:cubicBezTo>
                      <a:pt x="300" y="160"/>
                      <a:pt x="300" y="210"/>
                      <a:pt x="260" y="220"/>
                    </a:cubicBezTo>
                    <a:cubicBezTo>
                      <a:pt x="240" y="240"/>
                      <a:pt x="240" y="200"/>
                      <a:pt x="230" y="190"/>
                    </a:cubicBezTo>
                    <a:cubicBezTo>
                      <a:pt x="200" y="170"/>
                      <a:pt x="110" y="200"/>
                      <a:pt x="80" y="200"/>
                    </a:cubicBezTo>
                    <a:cubicBezTo>
                      <a:pt x="50" y="200"/>
                      <a:pt x="50" y="210"/>
                      <a:pt x="40" y="210"/>
                    </a:cubicBezTo>
                    <a:cubicBezTo>
                      <a:pt x="40" y="220"/>
                      <a:pt x="31" y="220"/>
                      <a:pt x="40" y="240"/>
                    </a:cubicBezTo>
                    <a:cubicBezTo>
                      <a:pt x="11" y="240"/>
                      <a:pt x="1" y="210"/>
                      <a:pt x="1" y="200"/>
                    </a:cubicBezTo>
                    <a:cubicBezTo>
                      <a:pt x="11" y="200"/>
                      <a:pt x="11" y="190"/>
                      <a:pt x="31" y="190"/>
                    </a:cubicBezTo>
                    <a:cubicBezTo>
                      <a:pt x="100" y="170"/>
                      <a:pt x="140" y="190"/>
                      <a:pt x="180" y="160"/>
                    </a:cubicBezTo>
                    <a:cubicBezTo>
                      <a:pt x="160" y="150"/>
                      <a:pt x="160" y="120"/>
                      <a:pt x="160" y="100"/>
                    </a:cubicBezTo>
                    <a:cubicBezTo>
                      <a:pt x="150" y="100"/>
                      <a:pt x="130" y="91"/>
                      <a:pt x="130" y="71"/>
                    </a:cubicBezTo>
                    <a:cubicBezTo>
                      <a:pt x="130" y="61"/>
                      <a:pt x="150" y="51"/>
                      <a:pt x="160" y="51"/>
                    </a:cubicBezTo>
                    <a:cubicBezTo>
                      <a:pt x="190" y="51"/>
                      <a:pt x="210" y="61"/>
                      <a:pt x="240" y="61"/>
                    </a:cubicBezTo>
                    <a:cubicBezTo>
                      <a:pt x="290" y="51"/>
                      <a:pt x="300" y="41"/>
                      <a:pt x="340" y="41"/>
                    </a:cubicBezTo>
                    <a:cubicBezTo>
                      <a:pt x="439" y="1"/>
                      <a:pt x="449" y="51"/>
                      <a:pt x="489" y="51"/>
                    </a:cubicBezTo>
                    <a:cubicBezTo>
                      <a:pt x="499" y="61"/>
                      <a:pt x="489" y="61"/>
                      <a:pt x="489" y="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4" name="Google Shape;3104;p38"/>
              <p:cNvSpPr/>
              <p:nvPr/>
            </p:nvSpPr>
            <p:spPr>
              <a:xfrm>
                <a:off x="4033672" y="2987581"/>
                <a:ext cx="6452" cy="7466"/>
              </a:xfrm>
              <a:custGeom>
                <a:avLst/>
                <a:gdLst/>
                <a:ahLst/>
                <a:cxnLst/>
                <a:rect l="l" t="t" r="r" b="b"/>
                <a:pathLst>
                  <a:path w="70" h="81" extrusionOk="0">
                    <a:moveTo>
                      <a:pt x="70" y="21"/>
                    </a:moveTo>
                    <a:lnTo>
                      <a:pt x="70" y="1"/>
                    </a:lnTo>
                    <a:cubicBezTo>
                      <a:pt x="60" y="1"/>
                      <a:pt x="60" y="1"/>
                      <a:pt x="50" y="11"/>
                    </a:cubicBezTo>
                    <a:cubicBezTo>
                      <a:pt x="40" y="11"/>
                      <a:pt x="0" y="40"/>
                      <a:pt x="0" y="70"/>
                    </a:cubicBezTo>
                    <a:cubicBezTo>
                      <a:pt x="0" y="80"/>
                      <a:pt x="20" y="70"/>
                      <a:pt x="40" y="70"/>
                    </a:cubicBezTo>
                    <a:cubicBezTo>
                      <a:pt x="50" y="60"/>
                      <a:pt x="70" y="30"/>
                      <a:pt x="70" y="2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5" name="Google Shape;3105;p38"/>
              <p:cNvSpPr/>
              <p:nvPr/>
            </p:nvSpPr>
            <p:spPr>
              <a:xfrm>
                <a:off x="3841588" y="3465393"/>
                <a:ext cx="12074" cy="15669"/>
              </a:xfrm>
              <a:custGeom>
                <a:avLst/>
                <a:gdLst/>
                <a:ahLst/>
                <a:cxnLst/>
                <a:rect l="l" t="t" r="r" b="b"/>
                <a:pathLst>
                  <a:path w="131" h="170" extrusionOk="0">
                    <a:moveTo>
                      <a:pt x="31" y="100"/>
                    </a:moveTo>
                    <a:cubicBezTo>
                      <a:pt x="31" y="100"/>
                      <a:pt x="61" y="0"/>
                      <a:pt x="91" y="0"/>
                    </a:cubicBezTo>
                    <a:cubicBezTo>
                      <a:pt x="130" y="0"/>
                      <a:pt x="130" y="10"/>
                      <a:pt x="130" y="30"/>
                    </a:cubicBezTo>
                    <a:cubicBezTo>
                      <a:pt x="110" y="60"/>
                      <a:pt x="100" y="60"/>
                      <a:pt x="91" y="70"/>
                    </a:cubicBezTo>
                    <a:cubicBezTo>
                      <a:pt x="91" y="100"/>
                      <a:pt x="91" y="130"/>
                      <a:pt x="81" y="160"/>
                    </a:cubicBezTo>
                    <a:cubicBezTo>
                      <a:pt x="61" y="160"/>
                      <a:pt x="51" y="160"/>
                      <a:pt x="41" y="169"/>
                    </a:cubicBezTo>
                    <a:cubicBezTo>
                      <a:pt x="11" y="169"/>
                      <a:pt x="1" y="150"/>
                      <a:pt x="1" y="130"/>
                    </a:cubicBezTo>
                    <a:cubicBezTo>
                      <a:pt x="31" y="120"/>
                      <a:pt x="31" y="100"/>
                      <a:pt x="31" y="1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6" name="Google Shape;3106;p38"/>
              <p:cNvSpPr/>
              <p:nvPr/>
            </p:nvSpPr>
            <p:spPr>
              <a:xfrm>
                <a:off x="3822324" y="2989425"/>
                <a:ext cx="279367" cy="612009"/>
              </a:xfrm>
              <a:custGeom>
                <a:avLst/>
                <a:gdLst/>
                <a:ahLst/>
                <a:cxnLst/>
                <a:rect l="l" t="t" r="r" b="b"/>
                <a:pathLst>
                  <a:path w="3031" h="6640" extrusionOk="0">
                    <a:moveTo>
                      <a:pt x="688" y="838"/>
                    </a:moveTo>
                    <a:lnTo>
                      <a:pt x="688" y="808"/>
                    </a:lnTo>
                    <a:cubicBezTo>
                      <a:pt x="688" y="788"/>
                      <a:pt x="668" y="778"/>
                      <a:pt x="668" y="748"/>
                    </a:cubicBezTo>
                    <a:cubicBezTo>
                      <a:pt x="688" y="708"/>
                      <a:pt x="708" y="698"/>
                      <a:pt x="708" y="658"/>
                    </a:cubicBezTo>
                    <a:cubicBezTo>
                      <a:pt x="718" y="599"/>
                      <a:pt x="658" y="609"/>
                      <a:pt x="668" y="559"/>
                    </a:cubicBezTo>
                    <a:cubicBezTo>
                      <a:pt x="688" y="509"/>
                      <a:pt x="748" y="489"/>
                      <a:pt x="768" y="459"/>
                    </a:cubicBezTo>
                    <a:cubicBezTo>
                      <a:pt x="808" y="459"/>
                      <a:pt x="788" y="459"/>
                      <a:pt x="808" y="449"/>
                    </a:cubicBezTo>
                    <a:lnTo>
                      <a:pt x="808" y="439"/>
                    </a:lnTo>
                    <a:cubicBezTo>
                      <a:pt x="808" y="429"/>
                      <a:pt x="818" y="429"/>
                      <a:pt x="838" y="409"/>
                    </a:cubicBezTo>
                    <a:cubicBezTo>
                      <a:pt x="848" y="389"/>
                      <a:pt x="868" y="359"/>
                      <a:pt x="898" y="349"/>
                    </a:cubicBezTo>
                    <a:cubicBezTo>
                      <a:pt x="918" y="339"/>
                      <a:pt x="937" y="290"/>
                      <a:pt x="947" y="260"/>
                    </a:cubicBezTo>
                    <a:cubicBezTo>
                      <a:pt x="967" y="210"/>
                      <a:pt x="1007" y="200"/>
                      <a:pt x="1057" y="180"/>
                    </a:cubicBezTo>
                    <a:cubicBezTo>
                      <a:pt x="1147" y="140"/>
                      <a:pt x="1197" y="110"/>
                      <a:pt x="1286" y="80"/>
                    </a:cubicBezTo>
                    <a:cubicBezTo>
                      <a:pt x="1336" y="50"/>
                      <a:pt x="1346" y="1"/>
                      <a:pt x="1396" y="1"/>
                    </a:cubicBezTo>
                    <a:cubicBezTo>
                      <a:pt x="1406" y="1"/>
                      <a:pt x="1416" y="30"/>
                      <a:pt x="1416" y="30"/>
                    </a:cubicBezTo>
                    <a:cubicBezTo>
                      <a:pt x="1416" y="50"/>
                      <a:pt x="1396" y="60"/>
                      <a:pt x="1386" y="80"/>
                    </a:cubicBezTo>
                    <a:cubicBezTo>
                      <a:pt x="1366" y="130"/>
                      <a:pt x="1336" y="190"/>
                      <a:pt x="1336" y="210"/>
                    </a:cubicBezTo>
                    <a:cubicBezTo>
                      <a:pt x="1336" y="250"/>
                      <a:pt x="1336" y="300"/>
                      <a:pt x="1366" y="300"/>
                    </a:cubicBezTo>
                    <a:cubicBezTo>
                      <a:pt x="1386" y="300"/>
                      <a:pt x="1406" y="250"/>
                      <a:pt x="1416" y="250"/>
                    </a:cubicBezTo>
                    <a:cubicBezTo>
                      <a:pt x="1416" y="210"/>
                      <a:pt x="1386" y="200"/>
                      <a:pt x="1396" y="160"/>
                    </a:cubicBezTo>
                    <a:cubicBezTo>
                      <a:pt x="1396" y="110"/>
                      <a:pt x="1446" y="110"/>
                      <a:pt x="1486" y="90"/>
                    </a:cubicBezTo>
                    <a:cubicBezTo>
                      <a:pt x="1506" y="90"/>
                      <a:pt x="1536" y="80"/>
                      <a:pt x="1556" y="80"/>
                    </a:cubicBezTo>
                    <a:cubicBezTo>
                      <a:pt x="1556" y="40"/>
                      <a:pt x="1496" y="60"/>
                      <a:pt x="1506" y="30"/>
                    </a:cubicBezTo>
                    <a:cubicBezTo>
                      <a:pt x="1516" y="30"/>
                      <a:pt x="1546" y="30"/>
                      <a:pt x="1565" y="10"/>
                    </a:cubicBezTo>
                    <a:cubicBezTo>
                      <a:pt x="1565" y="60"/>
                      <a:pt x="1645" y="60"/>
                      <a:pt x="1695" y="60"/>
                    </a:cubicBezTo>
                    <a:cubicBezTo>
                      <a:pt x="1695" y="90"/>
                      <a:pt x="1705" y="110"/>
                      <a:pt x="1715" y="110"/>
                    </a:cubicBezTo>
                    <a:cubicBezTo>
                      <a:pt x="1765" y="100"/>
                      <a:pt x="1884" y="90"/>
                      <a:pt x="1904" y="80"/>
                    </a:cubicBezTo>
                    <a:cubicBezTo>
                      <a:pt x="1904" y="100"/>
                      <a:pt x="1944" y="100"/>
                      <a:pt x="1964" y="100"/>
                    </a:cubicBezTo>
                    <a:cubicBezTo>
                      <a:pt x="2014" y="90"/>
                      <a:pt x="2044" y="80"/>
                      <a:pt x="2084" y="40"/>
                    </a:cubicBezTo>
                    <a:cubicBezTo>
                      <a:pt x="2094" y="30"/>
                      <a:pt x="2154" y="10"/>
                      <a:pt x="2164" y="10"/>
                    </a:cubicBezTo>
                    <a:cubicBezTo>
                      <a:pt x="2203" y="1"/>
                      <a:pt x="2263" y="1"/>
                      <a:pt x="2263" y="1"/>
                    </a:cubicBezTo>
                    <a:cubicBezTo>
                      <a:pt x="2253" y="10"/>
                      <a:pt x="2213" y="30"/>
                      <a:pt x="2203" y="10"/>
                    </a:cubicBezTo>
                    <a:lnTo>
                      <a:pt x="2203" y="40"/>
                    </a:lnTo>
                    <a:cubicBezTo>
                      <a:pt x="2233" y="80"/>
                      <a:pt x="2303" y="80"/>
                      <a:pt x="2343" y="80"/>
                    </a:cubicBezTo>
                    <a:cubicBezTo>
                      <a:pt x="2383" y="80"/>
                      <a:pt x="2363" y="130"/>
                      <a:pt x="2363" y="160"/>
                    </a:cubicBezTo>
                    <a:cubicBezTo>
                      <a:pt x="2403" y="160"/>
                      <a:pt x="2433" y="150"/>
                      <a:pt x="2463" y="150"/>
                    </a:cubicBezTo>
                    <a:cubicBezTo>
                      <a:pt x="2532" y="200"/>
                      <a:pt x="2552" y="190"/>
                      <a:pt x="2592" y="250"/>
                    </a:cubicBezTo>
                    <a:cubicBezTo>
                      <a:pt x="2592" y="260"/>
                      <a:pt x="2612" y="260"/>
                      <a:pt x="2642" y="260"/>
                    </a:cubicBezTo>
                    <a:cubicBezTo>
                      <a:pt x="2652" y="349"/>
                      <a:pt x="2792" y="310"/>
                      <a:pt x="2881" y="310"/>
                    </a:cubicBezTo>
                    <a:cubicBezTo>
                      <a:pt x="2911" y="310"/>
                      <a:pt x="2941" y="300"/>
                      <a:pt x="2961" y="300"/>
                    </a:cubicBezTo>
                    <a:cubicBezTo>
                      <a:pt x="2981" y="300"/>
                      <a:pt x="3011" y="310"/>
                      <a:pt x="3031" y="310"/>
                    </a:cubicBezTo>
                    <a:cubicBezTo>
                      <a:pt x="2861" y="1546"/>
                      <a:pt x="2712" y="2782"/>
                      <a:pt x="2552" y="3998"/>
                    </a:cubicBezTo>
                    <a:cubicBezTo>
                      <a:pt x="2502" y="4048"/>
                      <a:pt x="2463" y="4077"/>
                      <a:pt x="2393" y="4087"/>
                    </a:cubicBezTo>
                    <a:cubicBezTo>
                      <a:pt x="2333" y="4097"/>
                      <a:pt x="2253" y="4077"/>
                      <a:pt x="2233" y="4077"/>
                    </a:cubicBezTo>
                    <a:cubicBezTo>
                      <a:pt x="2183" y="4087"/>
                      <a:pt x="2134" y="4048"/>
                      <a:pt x="2084" y="4068"/>
                    </a:cubicBezTo>
                    <a:cubicBezTo>
                      <a:pt x="2064" y="4068"/>
                      <a:pt x="2044" y="4077"/>
                      <a:pt x="2044" y="4087"/>
                    </a:cubicBezTo>
                    <a:cubicBezTo>
                      <a:pt x="2044" y="4117"/>
                      <a:pt x="2094" y="4127"/>
                      <a:pt x="2104" y="4127"/>
                    </a:cubicBezTo>
                    <a:cubicBezTo>
                      <a:pt x="2134" y="4147"/>
                      <a:pt x="2134" y="4177"/>
                      <a:pt x="2134" y="4217"/>
                    </a:cubicBezTo>
                    <a:cubicBezTo>
                      <a:pt x="2144" y="4237"/>
                      <a:pt x="2193" y="4237"/>
                      <a:pt x="2193" y="4267"/>
                    </a:cubicBezTo>
                    <a:cubicBezTo>
                      <a:pt x="2193" y="4297"/>
                      <a:pt x="2183" y="4327"/>
                      <a:pt x="2154" y="4347"/>
                    </a:cubicBezTo>
                    <a:cubicBezTo>
                      <a:pt x="2114" y="4396"/>
                      <a:pt x="2094" y="4426"/>
                      <a:pt x="2044" y="4466"/>
                    </a:cubicBezTo>
                    <a:cubicBezTo>
                      <a:pt x="1964" y="4526"/>
                      <a:pt x="1904" y="4526"/>
                      <a:pt x="1805" y="4566"/>
                    </a:cubicBezTo>
                    <a:cubicBezTo>
                      <a:pt x="1745" y="4586"/>
                      <a:pt x="1615" y="4576"/>
                      <a:pt x="1585" y="4616"/>
                    </a:cubicBezTo>
                    <a:cubicBezTo>
                      <a:pt x="1536" y="4666"/>
                      <a:pt x="1546" y="4745"/>
                      <a:pt x="1516" y="4795"/>
                    </a:cubicBezTo>
                    <a:lnTo>
                      <a:pt x="1516" y="4785"/>
                    </a:lnTo>
                    <a:lnTo>
                      <a:pt x="1516" y="4825"/>
                    </a:lnTo>
                    <a:cubicBezTo>
                      <a:pt x="1516" y="4835"/>
                      <a:pt x="1456" y="4875"/>
                      <a:pt x="1436" y="4875"/>
                    </a:cubicBezTo>
                    <a:cubicBezTo>
                      <a:pt x="1356" y="4885"/>
                      <a:pt x="1346" y="4845"/>
                      <a:pt x="1266" y="4865"/>
                    </a:cubicBezTo>
                    <a:cubicBezTo>
                      <a:pt x="1246" y="4865"/>
                      <a:pt x="1237" y="4885"/>
                      <a:pt x="1237" y="4915"/>
                    </a:cubicBezTo>
                    <a:cubicBezTo>
                      <a:pt x="1217" y="4945"/>
                      <a:pt x="1256" y="5024"/>
                      <a:pt x="1296" y="5024"/>
                    </a:cubicBezTo>
                    <a:cubicBezTo>
                      <a:pt x="1306" y="5024"/>
                      <a:pt x="1336" y="4995"/>
                      <a:pt x="1346" y="4995"/>
                    </a:cubicBezTo>
                    <a:cubicBezTo>
                      <a:pt x="1356" y="5014"/>
                      <a:pt x="1386" y="5014"/>
                      <a:pt x="1366" y="5024"/>
                    </a:cubicBezTo>
                    <a:cubicBezTo>
                      <a:pt x="1366" y="5034"/>
                      <a:pt x="1336" y="5074"/>
                      <a:pt x="1336" y="5074"/>
                    </a:cubicBezTo>
                    <a:cubicBezTo>
                      <a:pt x="1286" y="5084"/>
                      <a:pt x="1266" y="5064"/>
                      <a:pt x="1237" y="5064"/>
                    </a:cubicBezTo>
                    <a:cubicBezTo>
                      <a:pt x="1217" y="5094"/>
                      <a:pt x="1246" y="5094"/>
                      <a:pt x="1266" y="5094"/>
                    </a:cubicBezTo>
                    <a:cubicBezTo>
                      <a:pt x="1197" y="5164"/>
                      <a:pt x="1197" y="5224"/>
                      <a:pt x="1157" y="5294"/>
                    </a:cubicBezTo>
                    <a:cubicBezTo>
                      <a:pt x="1147" y="5333"/>
                      <a:pt x="1067" y="5343"/>
                      <a:pt x="1047" y="5363"/>
                    </a:cubicBezTo>
                    <a:cubicBezTo>
                      <a:pt x="987" y="5383"/>
                      <a:pt x="918" y="5433"/>
                      <a:pt x="918" y="5483"/>
                    </a:cubicBezTo>
                    <a:cubicBezTo>
                      <a:pt x="908" y="5613"/>
                      <a:pt x="1087" y="5533"/>
                      <a:pt x="1057" y="5633"/>
                    </a:cubicBezTo>
                    <a:cubicBezTo>
                      <a:pt x="1047" y="5722"/>
                      <a:pt x="947" y="5742"/>
                      <a:pt x="888" y="5792"/>
                    </a:cubicBezTo>
                    <a:cubicBezTo>
                      <a:pt x="858" y="5822"/>
                      <a:pt x="858" y="5862"/>
                      <a:pt x="838" y="5912"/>
                    </a:cubicBezTo>
                    <a:cubicBezTo>
                      <a:pt x="798" y="5961"/>
                      <a:pt x="738" y="5942"/>
                      <a:pt x="708" y="5981"/>
                    </a:cubicBezTo>
                    <a:cubicBezTo>
                      <a:pt x="658" y="6031"/>
                      <a:pt x="638" y="6071"/>
                      <a:pt x="619" y="6131"/>
                    </a:cubicBezTo>
                    <a:cubicBezTo>
                      <a:pt x="619" y="6161"/>
                      <a:pt x="648" y="6191"/>
                      <a:pt x="658" y="6191"/>
                    </a:cubicBezTo>
                    <a:cubicBezTo>
                      <a:pt x="718" y="6221"/>
                      <a:pt x="698" y="6360"/>
                      <a:pt x="748" y="6390"/>
                    </a:cubicBezTo>
                    <a:cubicBezTo>
                      <a:pt x="818" y="6440"/>
                      <a:pt x="918" y="6460"/>
                      <a:pt x="1017" y="6480"/>
                    </a:cubicBezTo>
                    <a:cubicBezTo>
                      <a:pt x="1007" y="6510"/>
                      <a:pt x="987" y="6490"/>
                      <a:pt x="957" y="6510"/>
                    </a:cubicBezTo>
                    <a:cubicBezTo>
                      <a:pt x="898" y="6520"/>
                      <a:pt x="798" y="6589"/>
                      <a:pt x="758" y="6589"/>
                    </a:cubicBezTo>
                    <a:cubicBezTo>
                      <a:pt x="718" y="6589"/>
                      <a:pt x="738" y="6589"/>
                      <a:pt x="718" y="6609"/>
                    </a:cubicBezTo>
                    <a:cubicBezTo>
                      <a:pt x="708" y="6609"/>
                      <a:pt x="688" y="6619"/>
                      <a:pt x="668" y="6619"/>
                    </a:cubicBezTo>
                    <a:cubicBezTo>
                      <a:pt x="638" y="6629"/>
                      <a:pt x="609" y="6629"/>
                      <a:pt x="559" y="6629"/>
                    </a:cubicBezTo>
                    <a:cubicBezTo>
                      <a:pt x="469" y="6639"/>
                      <a:pt x="519" y="6560"/>
                      <a:pt x="459" y="6540"/>
                    </a:cubicBezTo>
                    <a:cubicBezTo>
                      <a:pt x="409" y="6530"/>
                      <a:pt x="319" y="6560"/>
                      <a:pt x="339" y="6490"/>
                    </a:cubicBezTo>
                    <a:cubicBezTo>
                      <a:pt x="300" y="6490"/>
                      <a:pt x="290" y="6510"/>
                      <a:pt x="260" y="6510"/>
                    </a:cubicBezTo>
                    <a:cubicBezTo>
                      <a:pt x="240" y="6520"/>
                      <a:pt x="220" y="6490"/>
                      <a:pt x="220" y="6470"/>
                    </a:cubicBezTo>
                    <a:cubicBezTo>
                      <a:pt x="120" y="6480"/>
                      <a:pt x="100" y="6440"/>
                      <a:pt x="50" y="6420"/>
                    </a:cubicBezTo>
                    <a:lnTo>
                      <a:pt x="20" y="6390"/>
                    </a:lnTo>
                    <a:cubicBezTo>
                      <a:pt x="20" y="6370"/>
                      <a:pt x="100" y="6360"/>
                      <a:pt x="100" y="6330"/>
                    </a:cubicBezTo>
                    <a:cubicBezTo>
                      <a:pt x="90" y="6330"/>
                      <a:pt x="70" y="6320"/>
                      <a:pt x="60" y="6320"/>
                    </a:cubicBezTo>
                    <a:cubicBezTo>
                      <a:pt x="70" y="6310"/>
                      <a:pt x="100" y="6280"/>
                      <a:pt x="100" y="6261"/>
                    </a:cubicBezTo>
                    <a:cubicBezTo>
                      <a:pt x="110" y="6181"/>
                      <a:pt x="0" y="6211"/>
                      <a:pt x="10" y="6141"/>
                    </a:cubicBezTo>
                    <a:cubicBezTo>
                      <a:pt x="10" y="6121"/>
                      <a:pt x="10" y="6121"/>
                      <a:pt x="20" y="6091"/>
                    </a:cubicBezTo>
                    <a:cubicBezTo>
                      <a:pt x="40" y="6031"/>
                      <a:pt x="0" y="5932"/>
                      <a:pt x="10" y="5872"/>
                    </a:cubicBezTo>
                    <a:cubicBezTo>
                      <a:pt x="20" y="5812"/>
                      <a:pt x="110" y="5782"/>
                      <a:pt x="120" y="5722"/>
                    </a:cubicBezTo>
                    <a:cubicBezTo>
                      <a:pt x="120" y="5692"/>
                      <a:pt x="90" y="5662"/>
                      <a:pt x="90" y="5623"/>
                    </a:cubicBezTo>
                    <a:lnTo>
                      <a:pt x="90" y="5593"/>
                    </a:lnTo>
                    <a:lnTo>
                      <a:pt x="90" y="5593"/>
                    </a:lnTo>
                    <a:cubicBezTo>
                      <a:pt x="90" y="5583"/>
                      <a:pt x="100" y="5563"/>
                      <a:pt x="120" y="5563"/>
                    </a:cubicBezTo>
                    <a:cubicBezTo>
                      <a:pt x="190" y="5543"/>
                      <a:pt x="160" y="5613"/>
                      <a:pt x="210" y="5593"/>
                    </a:cubicBezTo>
                    <a:cubicBezTo>
                      <a:pt x="270" y="5433"/>
                      <a:pt x="349" y="5274"/>
                      <a:pt x="419" y="5114"/>
                    </a:cubicBezTo>
                    <a:lnTo>
                      <a:pt x="419" y="5064"/>
                    </a:lnTo>
                    <a:cubicBezTo>
                      <a:pt x="409" y="5064"/>
                      <a:pt x="399" y="5064"/>
                      <a:pt x="389" y="5074"/>
                    </a:cubicBezTo>
                    <a:cubicBezTo>
                      <a:pt x="359" y="5084"/>
                      <a:pt x="349" y="5114"/>
                      <a:pt x="319" y="5124"/>
                    </a:cubicBezTo>
                    <a:cubicBezTo>
                      <a:pt x="290" y="5124"/>
                      <a:pt x="270" y="5064"/>
                      <a:pt x="290" y="5024"/>
                    </a:cubicBezTo>
                    <a:cubicBezTo>
                      <a:pt x="300" y="4965"/>
                      <a:pt x="319" y="4935"/>
                      <a:pt x="349" y="4875"/>
                    </a:cubicBezTo>
                    <a:cubicBezTo>
                      <a:pt x="369" y="4875"/>
                      <a:pt x="389" y="4865"/>
                      <a:pt x="389" y="4845"/>
                    </a:cubicBezTo>
                    <a:cubicBezTo>
                      <a:pt x="389" y="4825"/>
                      <a:pt x="369" y="4825"/>
                      <a:pt x="369" y="4825"/>
                    </a:cubicBezTo>
                    <a:cubicBezTo>
                      <a:pt x="359" y="4825"/>
                      <a:pt x="369" y="4735"/>
                      <a:pt x="369" y="4715"/>
                    </a:cubicBezTo>
                    <a:cubicBezTo>
                      <a:pt x="389" y="4636"/>
                      <a:pt x="449" y="4566"/>
                      <a:pt x="489" y="4516"/>
                    </a:cubicBezTo>
                    <a:cubicBezTo>
                      <a:pt x="509" y="4486"/>
                      <a:pt x="519" y="4446"/>
                      <a:pt x="539" y="4416"/>
                    </a:cubicBezTo>
                    <a:cubicBezTo>
                      <a:pt x="549" y="4396"/>
                      <a:pt x="569" y="4396"/>
                      <a:pt x="569" y="4387"/>
                    </a:cubicBezTo>
                    <a:cubicBezTo>
                      <a:pt x="609" y="4317"/>
                      <a:pt x="619" y="4267"/>
                      <a:pt x="648" y="4177"/>
                    </a:cubicBezTo>
                    <a:cubicBezTo>
                      <a:pt x="658" y="4097"/>
                      <a:pt x="668" y="4028"/>
                      <a:pt x="688" y="3938"/>
                    </a:cubicBezTo>
                    <a:cubicBezTo>
                      <a:pt x="668" y="3888"/>
                      <a:pt x="718" y="3838"/>
                      <a:pt x="718" y="3788"/>
                    </a:cubicBezTo>
                    <a:cubicBezTo>
                      <a:pt x="748" y="3679"/>
                      <a:pt x="848" y="3579"/>
                      <a:pt x="858" y="3479"/>
                    </a:cubicBezTo>
                    <a:cubicBezTo>
                      <a:pt x="858" y="3469"/>
                      <a:pt x="858" y="3449"/>
                      <a:pt x="868" y="3449"/>
                    </a:cubicBezTo>
                    <a:cubicBezTo>
                      <a:pt x="868" y="3430"/>
                      <a:pt x="898" y="3380"/>
                      <a:pt x="908" y="3340"/>
                    </a:cubicBezTo>
                    <a:cubicBezTo>
                      <a:pt x="918" y="3240"/>
                      <a:pt x="918" y="3240"/>
                      <a:pt x="937" y="3200"/>
                    </a:cubicBezTo>
                    <a:cubicBezTo>
                      <a:pt x="937" y="3150"/>
                      <a:pt x="987" y="3071"/>
                      <a:pt x="997" y="3021"/>
                    </a:cubicBezTo>
                    <a:cubicBezTo>
                      <a:pt x="997" y="2991"/>
                      <a:pt x="1017" y="2802"/>
                      <a:pt x="1007" y="2772"/>
                    </a:cubicBezTo>
                    <a:cubicBezTo>
                      <a:pt x="997" y="2702"/>
                      <a:pt x="947" y="2652"/>
                      <a:pt x="888" y="2642"/>
                    </a:cubicBezTo>
                    <a:cubicBezTo>
                      <a:pt x="838" y="2632"/>
                      <a:pt x="798" y="2642"/>
                      <a:pt x="758" y="2622"/>
                    </a:cubicBezTo>
                    <a:cubicBezTo>
                      <a:pt x="718" y="2592"/>
                      <a:pt x="708" y="2582"/>
                      <a:pt x="648" y="2582"/>
                    </a:cubicBezTo>
                    <a:cubicBezTo>
                      <a:pt x="559" y="2572"/>
                      <a:pt x="509" y="2532"/>
                      <a:pt x="459" y="2493"/>
                    </a:cubicBezTo>
                    <a:cubicBezTo>
                      <a:pt x="439" y="2473"/>
                      <a:pt x="459" y="2433"/>
                      <a:pt x="459" y="2393"/>
                    </a:cubicBezTo>
                    <a:cubicBezTo>
                      <a:pt x="469" y="2343"/>
                      <a:pt x="419" y="2333"/>
                      <a:pt x="409" y="2283"/>
                    </a:cubicBezTo>
                    <a:cubicBezTo>
                      <a:pt x="399" y="2203"/>
                      <a:pt x="339" y="2174"/>
                      <a:pt x="319" y="2104"/>
                    </a:cubicBezTo>
                    <a:cubicBezTo>
                      <a:pt x="309" y="2044"/>
                      <a:pt x="300" y="2004"/>
                      <a:pt x="270" y="1944"/>
                    </a:cubicBezTo>
                    <a:cubicBezTo>
                      <a:pt x="270" y="1934"/>
                      <a:pt x="240" y="1944"/>
                      <a:pt x="240" y="1934"/>
                    </a:cubicBezTo>
                    <a:cubicBezTo>
                      <a:pt x="210" y="1924"/>
                      <a:pt x="220" y="1875"/>
                      <a:pt x="210" y="1855"/>
                    </a:cubicBezTo>
                    <a:cubicBezTo>
                      <a:pt x="210" y="1845"/>
                      <a:pt x="170" y="1845"/>
                      <a:pt x="160" y="1845"/>
                    </a:cubicBezTo>
                    <a:cubicBezTo>
                      <a:pt x="120" y="1825"/>
                      <a:pt x="90" y="1755"/>
                      <a:pt x="100" y="1705"/>
                    </a:cubicBezTo>
                    <a:cubicBezTo>
                      <a:pt x="100" y="1675"/>
                      <a:pt x="130" y="1625"/>
                      <a:pt x="160" y="1605"/>
                    </a:cubicBezTo>
                    <a:cubicBezTo>
                      <a:pt x="200" y="1556"/>
                      <a:pt x="270" y="1536"/>
                      <a:pt x="280" y="1486"/>
                    </a:cubicBezTo>
                    <a:cubicBezTo>
                      <a:pt x="260" y="1476"/>
                      <a:pt x="260" y="1486"/>
                      <a:pt x="230" y="1496"/>
                    </a:cubicBezTo>
                    <a:cubicBezTo>
                      <a:pt x="180" y="1506"/>
                      <a:pt x="180" y="1446"/>
                      <a:pt x="200" y="1396"/>
                    </a:cubicBezTo>
                    <a:cubicBezTo>
                      <a:pt x="210" y="1326"/>
                      <a:pt x="300" y="1326"/>
                      <a:pt x="309" y="1187"/>
                    </a:cubicBezTo>
                    <a:cubicBezTo>
                      <a:pt x="409" y="1177"/>
                      <a:pt x="449" y="1077"/>
                      <a:pt x="489" y="1027"/>
                    </a:cubicBezTo>
                    <a:cubicBezTo>
                      <a:pt x="539" y="947"/>
                      <a:pt x="619" y="957"/>
                      <a:pt x="658" y="858"/>
                    </a:cubicBezTo>
                    <a:cubicBezTo>
                      <a:pt x="648" y="858"/>
                      <a:pt x="638" y="848"/>
                      <a:pt x="638" y="838"/>
                    </a:cubicBezTo>
                    <a:cubicBezTo>
                      <a:pt x="668" y="858"/>
                      <a:pt x="668" y="848"/>
                      <a:pt x="688" y="83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7" name="Google Shape;3107;p38"/>
              <p:cNvSpPr/>
              <p:nvPr/>
            </p:nvSpPr>
            <p:spPr>
              <a:xfrm>
                <a:off x="3905923" y="2892922"/>
                <a:ext cx="5622" cy="5622"/>
              </a:xfrm>
              <a:custGeom>
                <a:avLst/>
                <a:gdLst/>
                <a:ahLst/>
                <a:cxnLst/>
                <a:rect l="l" t="t" r="r" b="b"/>
                <a:pathLst>
                  <a:path w="61" h="61" extrusionOk="0">
                    <a:moveTo>
                      <a:pt x="30" y="1"/>
                    </a:moveTo>
                    <a:cubicBezTo>
                      <a:pt x="60" y="1"/>
                      <a:pt x="60" y="11"/>
                      <a:pt x="50" y="41"/>
                    </a:cubicBezTo>
                    <a:lnTo>
                      <a:pt x="40" y="51"/>
                    </a:lnTo>
                    <a:cubicBezTo>
                      <a:pt x="1" y="61"/>
                      <a:pt x="11" y="41"/>
                      <a:pt x="30" y="1"/>
                    </a:cubicBezTo>
                    <a:cubicBezTo>
                      <a:pt x="11" y="1"/>
                      <a:pt x="30" y="1"/>
                      <a:pt x="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8" name="Google Shape;3108;p38"/>
              <p:cNvSpPr/>
              <p:nvPr/>
            </p:nvSpPr>
            <p:spPr>
              <a:xfrm>
                <a:off x="3905001" y="2877345"/>
                <a:ext cx="8387" cy="2857"/>
              </a:xfrm>
              <a:custGeom>
                <a:avLst/>
                <a:gdLst/>
                <a:ahLst/>
                <a:cxnLst/>
                <a:rect l="l" t="t" r="r" b="b"/>
                <a:pathLst>
                  <a:path w="91" h="31" extrusionOk="0">
                    <a:moveTo>
                      <a:pt x="1" y="30"/>
                    </a:moveTo>
                    <a:cubicBezTo>
                      <a:pt x="11" y="20"/>
                      <a:pt x="40" y="10"/>
                      <a:pt x="50" y="0"/>
                    </a:cubicBezTo>
                    <a:cubicBezTo>
                      <a:pt x="70" y="0"/>
                      <a:pt x="70" y="10"/>
                      <a:pt x="90" y="10"/>
                    </a:cubicBezTo>
                    <a:cubicBezTo>
                      <a:pt x="60" y="30"/>
                      <a:pt x="21" y="30"/>
                      <a:pt x="1" y="3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9" name="Google Shape;3109;p38"/>
              <p:cNvSpPr/>
              <p:nvPr/>
            </p:nvSpPr>
            <p:spPr>
              <a:xfrm>
                <a:off x="3918827" y="2879189"/>
                <a:ext cx="1014" cy="2857"/>
              </a:xfrm>
              <a:custGeom>
                <a:avLst/>
                <a:gdLst/>
                <a:ahLst/>
                <a:cxnLst/>
                <a:rect l="l" t="t" r="r" b="b"/>
                <a:pathLst>
                  <a:path w="11" h="31" extrusionOk="0">
                    <a:moveTo>
                      <a:pt x="10" y="30"/>
                    </a:moveTo>
                    <a:cubicBezTo>
                      <a:pt x="0" y="30"/>
                      <a:pt x="0" y="10"/>
                      <a:pt x="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0" name="Google Shape;3110;p38"/>
              <p:cNvSpPr/>
              <p:nvPr/>
            </p:nvSpPr>
            <p:spPr>
              <a:xfrm>
                <a:off x="3941778" y="2916886"/>
                <a:ext cx="5622" cy="4608"/>
              </a:xfrm>
              <a:custGeom>
                <a:avLst/>
                <a:gdLst/>
                <a:ahLst/>
                <a:cxnLst/>
                <a:rect l="l" t="t" r="r" b="b"/>
                <a:pathLst>
                  <a:path w="61" h="50" extrusionOk="0">
                    <a:moveTo>
                      <a:pt x="0" y="30"/>
                    </a:moveTo>
                    <a:lnTo>
                      <a:pt x="0" y="50"/>
                    </a:lnTo>
                    <a:lnTo>
                      <a:pt x="10" y="50"/>
                    </a:lnTo>
                    <a:cubicBezTo>
                      <a:pt x="20" y="50"/>
                      <a:pt x="50" y="40"/>
                      <a:pt x="60" y="30"/>
                    </a:cubicBezTo>
                    <a:lnTo>
                      <a:pt x="60" y="0"/>
                    </a:lnTo>
                    <a:cubicBezTo>
                      <a:pt x="60" y="0"/>
                      <a:pt x="20" y="30"/>
                      <a:pt x="0" y="3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1" name="Google Shape;3111;p38"/>
              <p:cNvSpPr/>
              <p:nvPr/>
            </p:nvSpPr>
            <p:spPr>
              <a:xfrm>
                <a:off x="3542125" y="2657795"/>
                <a:ext cx="497073" cy="254574"/>
              </a:xfrm>
              <a:custGeom>
                <a:avLst/>
                <a:gdLst/>
                <a:ahLst/>
                <a:cxnLst/>
                <a:rect l="l" t="t" r="r" b="b"/>
                <a:pathLst>
                  <a:path w="5393" h="2762" extrusionOk="0">
                    <a:moveTo>
                      <a:pt x="4177" y="1665"/>
                    </a:moveTo>
                    <a:cubicBezTo>
                      <a:pt x="4007" y="1784"/>
                      <a:pt x="3808" y="1884"/>
                      <a:pt x="3758" y="2103"/>
                    </a:cubicBezTo>
                    <a:cubicBezTo>
                      <a:pt x="3748" y="2203"/>
                      <a:pt x="3828" y="2213"/>
                      <a:pt x="3808" y="2313"/>
                    </a:cubicBezTo>
                    <a:lnTo>
                      <a:pt x="3808" y="2303"/>
                    </a:lnTo>
                    <a:cubicBezTo>
                      <a:pt x="3808" y="2313"/>
                      <a:pt x="3798" y="2313"/>
                      <a:pt x="3808" y="2333"/>
                    </a:cubicBezTo>
                    <a:cubicBezTo>
                      <a:pt x="3808" y="2362"/>
                      <a:pt x="3838" y="2392"/>
                      <a:pt x="3828" y="2442"/>
                    </a:cubicBezTo>
                    <a:cubicBezTo>
                      <a:pt x="3808" y="2502"/>
                      <a:pt x="3788" y="2562"/>
                      <a:pt x="3728" y="2582"/>
                    </a:cubicBezTo>
                    <a:cubicBezTo>
                      <a:pt x="3678" y="2592"/>
                      <a:pt x="3688" y="2542"/>
                      <a:pt x="3678" y="2512"/>
                    </a:cubicBezTo>
                    <a:cubicBezTo>
                      <a:pt x="3649" y="2482"/>
                      <a:pt x="3609" y="2462"/>
                      <a:pt x="3599" y="2412"/>
                    </a:cubicBezTo>
                    <a:cubicBezTo>
                      <a:pt x="3559" y="2333"/>
                      <a:pt x="3639" y="2133"/>
                      <a:pt x="3499" y="2153"/>
                    </a:cubicBezTo>
                    <a:cubicBezTo>
                      <a:pt x="3459" y="2163"/>
                      <a:pt x="3449" y="2203"/>
                      <a:pt x="3429" y="2203"/>
                    </a:cubicBezTo>
                    <a:cubicBezTo>
                      <a:pt x="3359" y="2213"/>
                      <a:pt x="3349" y="2153"/>
                      <a:pt x="3260" y="2163"/>
                    </a:cubicBezTo>
                    <a:cubicBezTo>
                      <a:pt x="3230" y="2183"/>
                      <a:pt x="3200" y="2203"/>
                      <a:pt x="3190" y="2203"/>
                    </a:cubicBezTo>
                    <a:cubicBezTo>
                      <a:pt x="3180" y="2203"/>
                      <a:pt x="3160" y="2193"/>
                      <a:pt x="3160" y="2183"/>
                    </a:cubicBezTo>
                    <a:cubicBezTo>
                      <a:pt x="3110" y="2203"/>
                      <a:pt x="3040" y="2203"/>
                      <a:pt x="2991" y="2243"/>
                    </a:cubicBezTo>
                    <a:cubicBezTo>
                      <a:pt x="3011" y="2243"/>
                      <a:pt x="3001" y="2243"/>
                      <a:pt x="3040" y="2233"/>
                    </a:cubicBezTo>
                    <a:cubicBezTo>
                      <a:pt x="3031" y="2283"/>
                      <a:pt x="2991" y="2313"/>
                      <a:pt x="3031" y="2333"/>
                    </a:cubicBezTo>
                    <a:cubicBezTo>
                      <a:pt x="2931" y="2392"/>
                      <a:pt x="2861" y="2303"/>
                      <a:pt x="2801" y="2313"/>
                    </a:cubicBezTo>
                    <a:cubicBezTo>
                      <a:pt x="2791" y="2313"/>
                      <a:pt x="2761" y="2343"/>
                      <a:pt x="2741" y="2353"/>
                    </a:cubicBezTo>
                    <a:cubicBezTo>
                      <a:pt x="2702" y="2362"/>
                      <a:pt x="2692" y="2333"/>
                      <a:pt x="2652" y="2343"/>
                    </a:cubicBezTo>
                    <a:cubicBezTo>
                      <a:pt x="2552" y="2353"/>
                      <a:pt x="2492" y="2442"/>
                      <a:pt x="2442" y="2492"/>
                    </a:cubicBezTo>
                    <a:cubicBezTo>
                      <a:pt x="2403" y="2512"/>
                      <a:pt x="2383" y="2502"/>
                      <a:pt x="2343" y="2512"/>
                    </a:cubicBezTo>
                    <a:cubicBezTo>
                      <a:pt x="2263" y="2552"/>
                      <a:pt x="2203" y="2642"/>
                      <a:pt x="2183" y="2741"/>
                    </a:cubicBezTo>
                    <a:cubicBezTo>
                      <a:pt x="2183" y="2751"/>
                      <a:pt x="2193" y="2751"/>
                      <a:pt x="2193" y="2761"/>
                    </a:cubicBezTo>
                    <a:cubicBezTo>
                      <a:pt x="2133" y="2761"/>
                      <a:pt x="2054" y="2761"/>
                      <a:pt x="2034" y="2751"/>
                    </a:cubicBezTo>
                    <a:cubicBezTo>
                      <a:pt x="1944" y="2681"/>
                      <a:pt x="2004" y="2442"/>
                      <a:pt x="1804" y="2482"/>
                    </a:cubicBezTo>
                    <a:cubicBezTo>
                      <a:pt x="1735" y="2492"/>
                      <a:pt x="1735" y="2582"/>
                      <a:pt x="1665" y="2592"/>
                    </a:cubicBezTo>
                    <a:cubicBezTo>
                      <a:pt x="1605" y="2602"/>
                      <a:pt x="1565" y="2502"/>
                      <a:pt x="1555" y="2462"/>
                    </a:cubicBezTo>
                    <a:cubicBezTo>
                      <a:pt x="1515" y="2392"/>
                      <a:pt x="1456" y="2382"/>
                      <a:pt x="1356" y="2382"/>
                    </a:cubicBezTo>
                    <a:cubicBezTo>
                      <a:pt x="1336" y="2382"/>
                      <a:pt x="1306" y="2392"/>
                      <a:pt x="1296" y="2392"/>
                    </a:cubicBezTo>
                    <a:cubicBezTo>
                      <a:pt x="1286" y="2402"/>
                      <a:pt x="1296" y="2412"/>
                      <a:pt x="1286" y="2432"/>
                    </a:cubicBezTo>
                    <a:cubicBezTo>
                      <a:pt x="1186" y="2442"/>
                      <a:pt x="1097" y="2462"/>
                      <a:pt x="1007" y="2482"/>
                    </a:cubicBezTo>
                    <a:cubicBezTo>
                      <a:pt x="897" y="2462"/>
                      <a:pt x="788" y="2452"/>
                      <a:pt x="688" y="2432"/>
                    </a:cubicBezTo>
                    <a:cubicBezTo>
                      <a:pt x="608" y="2442"/>
                      <a:pt x="548" y="2452"/>
                      <a:pt x="469" y="2462"/>
                    </a:cubicBezTo>
                    <a:cubicBezTo>
                      <a:pt x="449" y="2382"/>
                      <a:pt x="299" y="2353"/>
                      <a:pt x="190" y="2333"/>
                    </a:cubicBezTo>
                    <a:cubicBezTo>
                      <a:pt x="170" y="2333"/>
                      <a:pt x="190" y="2293"/>
                      <a:pt x="190" y="2263"/>
                    </a:cubicBezTo>
                    <a:cubicBezTo>
                      <a:pt x="170" y="2163"/>
                      <a:pt x="90" y="2143"/>
                      <a:pt x="140" y="2014"/>
                    </a:cubicBezTo>
                    <a:cubicBezTo>
                      <a:pt x="70" y="2014"/>
                      <a:pt x="40" y="1894"/>
                      <a:pt x="0" y="1814"/>
                    </a:cubicBezTo>
                    <a:cubicBezTo>
                      <a:pt x="0" y="1794"/>
                      <a:pt x="40" y="1764"/>
                      <a:pt x="50" y="1754"/>
                    </a:cubicBezTo>
                    <a:cubicBezTo>
                      <a:pt x="40" y="1695"/>
                      <a:pt x="100" y="1565"/>
                      <a:pt x="100" y="1495"/>
                    </a:cubicBezTo>
                    <a:cubicBezTo>
                      <a:pt x="90" y="1416"/>
                      <a:pt x="220" y="1236"/>
                      <a:pt x="239" y="1136"/>
                    </a:cubicBezTo>
                    <a:cubicBezTo>
                      <a:pt x="259" y="1067"/>
                      <a:pt x="190" y="1047"/>
                      <a:pt x="200" y="987"/>
                    </a:cubicBezTo>
                    <a:cubicBezTo>
                      <a:pt x="210" y="967"/>
                      <a:pt x="249" y="957"/>
                      <a:pt x="249" y="957"/>
                    </a:cubicBezTo>
                    <a:cubicBezTo>
                      <a:pt x="299" y="947"/>
                      <a:pt x="319" y="967"/>
                      <a:pt x="339" y="997"/>
                    </a:cubicBezTo>
                    <a:cubicBezTo>
                      <a:pt x="349" y="967"/>
                      <a:pt x="399" y="937"/>
                      <a:pt x="399" y="907"/>
                    </a:cubicBezTo>
                    <a:cubicBezTo>
                      <a:pt x="409" y="887"/>
                      <a:pt x="389" y="867"/>
                      <a:pt x="389" y="847"/>
                    </a:cubicBezTo>
                    <a:cubicBezTo>
                      <a:pt x="1246" y="688"/>
                      <a:pt x="2094" y="518"/>
                      <a:pt x="2941" y="359"/>
                    </a:cubicBezTo>
                    <a:cubicBezTo>
                      <a:pt x="2941" y="349"/>
                      <a:pt x="2941" y="339"/>
                      <a:pt x="2951" y="319"/>
                    </a:cubicBezTo>
                    <a:cubicBezTo>
                      <a:pt x="2991" y="349"/>
                      <a:pt x="2961" y="369"/>
                      <a:pt x="3011" y="389"/>
                    </a:cubicBezTo>
                    <a:cubicBezTo>
                      <a:pt x="3060" y="369"/>
                      <a:pt x="3110" y="359"/>
                      <a:pt x="3180" y="359"/>
                    </a:cubicBezTo>
                    <a:cubicBezTo>
                      <a:pt x="3230" y="409"/>
                      <a:pt x="3310" y="399"/>
                      <a:pt x="3429" y="369"/>
                    </a:cubicBezTo>
                    <a:cubicBezTo>
                      <a:pt x="3330" y="449"/>
                      <a:pt x="3230" y="498"/>
                      <a:pt x="3140" y="598"/>
                    </a:cubicBezTo>
                    <a:cubicBezTo>
                      <a:pt x="3150" y="598"/>
                      <a:pt x="3160" y="598"/>
                      <a:pt x="3190" y="588"/>
                    </a:cubicBezTo>
                    <a:cubicBezTo>
                      <a:pt x="3210" y="568"/>
                      <a:pt x="3230" y="558"/>
                      <a:pt x="3250" y="548"/>
                    </a:cubicBezTo>
                    <a:cubicBezTo>
                      <a:pt x="3250" y="568"/>
                      <a:pt x="3260" y="568"/>
                      <a:pt x="3300" y="568"/>
                    </a:cubicBezTo>
                    <a:cubicBezTo>
                      <a:pt x="3349" y="558"/>
                      <a:pt x="3359" y="518"/>
                      <a:pt x="3389" y="508"/>
                    </a:cubicBezTo>
                    <a:cubicBezTo>
                      <a:pt x="3429" y="498"/>
                      <a:pt x="3499" y="439"/>
                      <a:pt x="3539" y="409"/>
                    </a:cubicBezTo>
                    <a:cubicBezTo>
                      <a:pt x="3529" y="449"/>
                      <a:pt x="3499" y="459"/>
                      <a:pt x="3489" y="498"/>
                    </a:cubicBezTo>
                    <a:cubicBezTo>
                      <a:pt x="3509" y="498"/>
                      <a:pt x="3529" y="488"/>
                      <a:pt x="3549" y="488"/>
                    </a:cubicBezTo>
                    <a:cubicBezTo>
                      <a:pt x="3549" y="508"/>
                      <a:pt x="3579" y="508"/>
                      <a:pt x="3599" y="508"/>
                    </a:cubicBezTo>
                    <a:cubicBezTo>
                      <a:pt x="3649" y="498"/>
                      <a:pt x="3659" y="469"/>
                      <a:pt x="3698" y="459"/>
                    </a:cubicBezTo>
                    <a:cubicBezTo>
                      <a:pt x="3778" y="449"/>
                      <a:pt x="3798" y="469"/>
                      <a:pt x="3858" y="459"/>
                    </a:cubicBezTo>
                    <a:lnTo>
                      <a:pt x="3858" y="498"/>
                    </a:lnTo>
                    <a:cubicBezTo>
                      <a:pt x="3808" y="518"/>
                      <a:pt x="3748" y="518"/>
                      <a:pt x="3728" y="518"/>
                    </a:cubicBezTo>
                    <a:cubicBezTo>
                      <a:pt x="3649" y="538"/>
                      <a:pt x="3509" y="648"/>
                      <a:pt x="3489" y="708"/>
                    </a:cubicBezTo>
                    <a:cubicBezTo>
                      <a:pt x="3529" y="688"/>
                      <a:pt x="3539" y="658"/>
                      <a:pt x="3579" y="648"/>
                    </a:cubicBezTo>
                    <a:cubicBezTo>
                      <a:pt x="3509" y="718"/>
                      <a:pt x="3449" y="897"/>
                      <a:pt x="3439" y="967"/>
                    </a:cubicBezTo>
                    <a:cubicBezTo>
                      <a:pt x="3439" y="1007"/>
                      <a:pt x="3459" y="1017"/>
                      <a:pt x="3499" y="1017"/>
                    </a:cubicBezTo>
                    <a:cubicBezTo>
                      <a:pt x="3549" y="1007"/>
                      <a:pt x="3579" y="907"/>
                      <a:pt x="3589" y="867"/>
                    </a:cubicBezTo>
                    <a:cubicBezTo>
                      <a:pt x="3589" y="837"/>
                      <a:pt x="3599" y="768"/>
                      <a:pt x="3599" y="768"/>
                    </a:cubicBezTo>
                    <a:cubicBezTo>
                      <a:pt x="3609" y="738"/>
                      <a:pt x="3639" y="638"/>
                      <a:pt x="3659" y="618"/>
                    </a:cubicBezTo>
                    <a:cubicBezTo>
                      <a:pt x="3788" y="598"/>
                      <a:pt x="3748" y="518"/>
                      <a:pt x="3798" y="518"/>
                    </a:cubicBezTo>
                    <a:cubicBezTo>
                      <a:pt x="3828" y="518"/>
                      <a:pt x="3928" y="548"/>
                      <a:pt x="3928" y="588"/>
                    </a:cubicBezTo>
                    <a:cubicBezTo>
                      <a:pt x="3908" y="618"/>
                      <a:pt x="3888" y="658"/>
                      <a:pt x="3858" y="708"/>
                    </a:cubicBezTo>
                    <a:cubicBezTo>
                      <a:pt x="3898" y="698"/>
                      <a:pt x="3898" y="698"/>
                      <a:pt x="3938" y="668"/>
                    </a:cubicBezTo>
                    <a:cubicBezTo>
                      <a:pt x="3938" y="718"/>
                      <a:pt x="3938" y="738"/>
                      <a:pt x="3958" y="758"/>
                    </a:cubicBezTo>
                    <a:cubicBezTo>
                      <a:pt x="3908" y="807"/>
                      <a:pt x="3888" y="837"/>
                      <a:pt x="3878" y="887"/>
                    </a:cubicBezTo>
                    <a:cubicBezTo>
                      <a:pt x="3878" y="907"/>
                      <a:pt x="3878" y="957"/>
                      <a:pt x="3898" y="947"/>
                    </a:cubicBezTo>
                    <a:cubicBezTo>
                      <a:pt x="3987" y="937"/>
                      <a:pt x="4147" y="817"/>
                      <a:pt x="4207" y="788"/>
                    </a:cubicBezTo>
                    <a:cubicBezTo>
                      <a:pt x="4207" y="758"/>
                      <a:pt x="4197" y="738"/>
                      <a:pt x="4197" y="718"/>
                    </a:cubicBezTo>
                    <a:cubicBezTo>
                      <a:pt x="4227" y="718"/>
                      <a:pt x="4227" y="708"/>
                      <a:pt x="4237" y="708"/>
                    </a:cubicBezTo>
                    <a:cubicBezTo>
                      <a:pt x="4336" y="698"/>
                      <a:pt x="4526" y="688"/>
                      <a:pt x="4546" y="558"/>
                    </a:cubicBezTo>
                    <a:cubicBezTo>
                      <a:pt x="4556" y="558"/>
                      <a:pt x="4685" y="419"/>
                      <a:pt x="4705" y="399"/>
                    </a:cubicBezTo>
                    <a:cubicBezTo>
                      <a:pt x="4735" y="389"/>
                      <a:pt x="4805" y="369"/>
                      <a:pt x="4885" y="359"/>
                    </a:cubicBezTo>
                    <a:cubicBezTo>
                      <a:pt x="4905" y="349"/>
                      <a:pt x="4934" y="349"/>
                      <a:pt x="4954" y="349"/>
                    </a:cubicBezTo>
                    <a:cubicBezTo>
                      <a:pt x="4994" y="339"/>
                      <a:pt x="5024" y="319"/>
                      <a:pt x="5034" y="319"/>
                    </a:cubicBezTo>
                    <a:cubicBezTo>
                      <a:pt x="5074" y="309"/>
                      <a:pt x="5054" y="299"/>
                      <a:pt x="5084" y="289"/>
                    </a:cubicBezTo>
                    <a:cubicBezTo>
                      <a:pt x="5144" y="219"/>
                      <a:pt x="5154" y="110"/>
                      <a:pt x="5243" y="40"/>
                    </a:cubicBezTo>
                    <a:cubicBezTo>
                      <a:pt x="5283" y="70"/>
                      <a:pt x="5343" y="0"/>
                      <a:pt x="5353" y="40"/>
                    </a:cubicBezTo>
                    <a:cubicBezTo>
                      <a:pt x="5393" y="110"/>
                      <a:pt x="5333" y="249"/>
                      <a:pt x="5383" y="309"/>
                    </a:cubicBezTo>
                    <a:cubicBezTo>
                      <a:pt x="5343" y="349"/>
                      <a:pt x="5323" y="369"/>
                      <a:pt x="5273" y="389"/>
                    </a:cubicBezTo>
                    <a:cubicBezTo>
                      <a:pt x="5233" y="399"/>
                      <a:pt x="5233" y="369"/>
                      <a:pt x="5194" y="399"/>
                    </a:cubicBezTo>
                    <a:cubicBezTo>
                      <a:pt x="5134" y="459"/>
                      <a:pt x="5024" y="508"/>
                      <a:pt x="4994" y="638"/>
                    </a:cubicBezTo>
                    <a:cubicBezTo>
                      <a:pt x="4994" y="648"/>
                      <a:pt x="4994" y="658"/>
                      <a:pt x="5004" y="658"/>
                    </a:cubicBezTo>
                    <a:cubicBezTo>
                      <a:pt x="5004" y="668"/>
                      <a:pt x="5024" y="708"/>
                      <a:pt x="5034" y="708"/>
                    </a:cubicBezTo>
                    <a:cubicBezTo>
                      <a:pt x="5044" y="708"/>
                      <a:pt x="5074" y="688"/>
                      <a:pt x="5074" y="688"/>
                    </a:cubicBezTo>
                    <a:lnTo>
                      <a:pt x="5074" y="708"/>
                    </a:lnTo>
                    <a:cubicBezTo>
                      <a:pt x="5034" y="718"/>
                      <a:pt x="4984" y="748"/>
                      <a:pt x="4974" y="738"/>
                    </a:cubicBezTo>
                    <a:cubicBezTo>
                      <a:pt x="4895" y="797"/>
                      <a:pt x="4795" y="797"/>
                      <a:pt x="4725" y="847"/>
                    </a:cubicBezTo>
                    <a:cubicBezTo>
                      <a:pt x="4735" y="847"/>
                      <a:pt x="4735" y="847"/>
                      <a:pt x="4755" y="837"/>
                    </a:cubicBezTo>
                    <a:cubicBezTo>
                      <a:pt x="4785" y="817"/>
                      <a:pt x="4825" y="807"/>
                      <a:pt x="4835" y="817"/>
                    </a:cubicBezTo>
                    <a:cubicBezTo>
                      <a:pt x="4785" y="847"/>
                      <a:pt x="4755" y="847"/>
                      <a:pt x="4705" y="857"/>
                    </a:cubicBezTo>
                    <a:lnTo>
                      <a:pt x="4685" y="857"/>
                    </a:lnTo>
                    <a:cubicBezTo>
                      <a:pt x="4675" y="857"/>
                      <a:pt x="4675" y="867"/>
                      <a:pt x="4655" y="887"/>
                    </a:cubicBezTo>
                    <a:cubicBezTo>
                      <a:pt x="4655" y="897"/>
                      <a:pt x="4685" y="917"/>
                      <a:pt x="4685" y="917"/>
                    </a:cubicBezTo>
                    <a:cubicBezTo>
                      <a:pt x="4675" y="947"/>
                      <a:pt x="4596" y="1067"/>
                      <a:pt x="4576" y="1067"/>
                    </a:cubicBezTo>
                    <a:cubicBezTo>
                      <a:pt x="4556" y="1067"/>
                      <a:pt x="4556" y="1057"/>
                      <a:pt x="4546" y="1047"/>
                    </a:cubicBezTo>
                    <a:cubicBezTo>
                      <a:pt x="4546" y="1057"/>
                      <a:pt x="4536" y="1057"/>
                      <a:pt x="4536" y="1057"/>
                    </a:cubicBezTo>
                    <a:cubicBezTo>
                      <a:pt x="4536" y="1087"/>
                      <a:pt x="4556" y="1087"/>
                      <a:pt x="4546" y="1106"/>
                    </a:cubicBezTo>
                    <a:cubicBezTo>
                      <a:pt x="4546" y="1116"/>
                      <a:pt x="4456" y="1246"/>
                      <a:pt x="4456" y="1246"/>
                    </a:cubicBezTo>
                    <a:cubicBezTo>
                      <a:pt x="4446" y="1246"/>
                      <a:pt x="4446" y="1236"/>
                      <a:pt x="4446" y="1236"/>
                    </a:cubicBezTo>
                    <a:lnTo>
                      <a:pt x="4446" y="1196"/>
                    </a:lnTo>
                    <a:cubicBezTo>
                      <a:pt x="4446" y="1166"/>
                      <a:pt x="4436" y="1136"/>
                      <a:pt x="4436" y="1097"/>
                    </a:cubicBezTo>
                    <a:cubicBezTo>
                      <a:pt x="4426" y="1106"/>
                      <a:pt x="4426" y="1136"/>
                      <a:pt x="4426" y="1136"/>
                    </a:cubicBezTo>
                    <a:lnTo>
                      <a:pt x="4426" y="1246"/>
                    </a:lnTo>
                    <a:cubicBezTo>
                      <a:pt x="4426" y="1266"/>
                      <a:pt x="4396" y="1266"/>
                      <a:pt x="4406" y="1296"/>
                    </a:cubicBezTo>
                    <a:lnTo>
                      <a:pt x="4436" y="1296"/>
                    </a:lnTo>
                    <a:cubicBezTo>
                      <a:pt x="4436" y="1306"/>
                      <a:pt x="4436" y="1316"/>
                      <a:pt x="4426" y="1316"/>
                    </a:cubicBezTo>
                    <a:cubicBezTo>
                      <a:pt x="4426" y="1346"/>
                      <a:pt x="4386" y="1366"/>
                      <a:pt x="4376" y="1366"/>
                    </a:cubicBezTo>
                    <a:cubicBezTo>
                      <a:pt x="4386" y="1396"/>
                      <a:pt x="4396" y="1396"/>
                      <a:pt x="4426" y="1396"/>
                    </a:cubicBezTo>
                    <a:cubicBezTo>
                      <a:pt x="4406" y="1435"/>
                      <a:pt x="4396" y="1435"/>
                      <a:pt x="4356" y="1435"/>
                    </a:cubicBezTo>
                    <a:cubicBezTo>
                      <a:pt x="4356" y="1445"/>
                      <a:pt x="4346" y="1445"/>
                      <a:pt x="4346" y="1455"/>
                    </a:cubicBezTo>
                    <a:cubicBezTo>
                      <a:pt x="4356" y="1455"/>
                      <a:pt x="4376" y="1465"/>
                      <a:pt x="4386" y="1465"/>
                    </a:cubicBezTo>
                    <a:cubicBezTo>
                      <a:pt x="4376" y="1485"/>
                      <a:pt x="4356" y="1505"/>
                      <a:pt x="4336" y="1505"/>
                    </a:cubicBezTo>
                    <a:cubicBezTo>
                      <a:pt x="4296" y="1515"/>
                      <a:pt x="4286" y="1545"/>
                      <a:pt x="4257" y="1555"/>
                    </a:cubicBezTo>
                    <a:cubicBezTo>
                      <a:pt x="4187" y="1635"/>
                      <a:pt x="4187" y="1645"/>
                      <a:pt x="4177" y="166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2" name="Google Shape;3112;p38"/>
              <p:cNvSpPr/>
              <p:nvPr/>
            </p:nvSpPr>
            <p:spPr>
              <a:xfrm>
                <a:off x="3460370" y="2403220"/>
                <a:ext cx="676251" cy="339186"/>
              </a:xfrm>
              <a:custGeom>
                <a:avLst/>
                <a:gdLst/>
                <a:ahLst/>
                <a:cxnLst/>
                <a:rect l="l" t="t" r="r" b="b"/>
                <a:pathLst>
                  <a:path w="7337" h="3680" extrusionOk="0">
                    <a:moveTo>
                      <a:pt x="6220" y="3071"/>
                    </a:moveTo>
                    <a:cubicBezTo>
                      <a:pt x="6220" y="3071"/>
                      <a:pt x="6230" y="3071"/>
                      <a:pt x="6220" y="3071"/>
                    </a:cubicBezTo>
                    <a:cubicBezTo>
                      <a:pt x="6230" y="3061"/>
                      <a:pt x="6240" y="3061"/>
                      <a:pt x="6260" y="3061"/>
                    </a:cubicBezTo>
                    <a:cubicBezTo>
                      <a:pt x="6270" y="3061"/>
                      <a:pt x="6340" y="3051"/>
                      <a:pt x="6380" y="3031"/>
                    </a:cubicBezTo>
                    <a:cubicBezTo>
                      <a:pt x="6420" y="3011"/>
                      <a:pt x="6429" y="2971"/>
                      <a:pt x="6469" y="2961"/>
                    </a:cubicBezTo>
                    <a:cubicBezTo>
                      <a:pt x="6459" y="3011"/>
                      <a:pt x="6459" y="3011"/>
                      <a:pt x="6519" y="3001"/>
                    </a:cubicBezTo>
                    <a:cubicBezTo>
                      <a:pt x="6439" y="3021"/>
                      <a:pt x="6320" y="3081"/>
                      <a:pt x="6310" y="3161"/>
                    </a:cubicBezTo>
                    <a:cubicBezTo>
                      <a:pt x="6310" y="3181"/>
                      <a:pt x="6340" y="3221"/>
                      <a:pt x="6360" y="3221"/>
                    </a:cubicBezTo>
                    <a:cubicBezTo>
                      <a:pt x="6380" y="3211"/>
                      <a:pt x="6459" y="3121"/>
                      <a:pt x="6519" y="3081"/>
                    </a:cubicBezTo>
                    <a:cubicBezTo>
                      <a:pt x="6529" y="3071"/>
                      <a:pt x="6758" y="2961"/>
                      <a:pt x="6768" y="2931"/>
                    </a:cubicBezTo>
                    <a:cubicBezTo>
                      <a:pt x="6768" y="2902"/>
                      <a:pt x="6689" y="2912"/>
                      <a:pt x="6669" y="2922"/>
                    </a:cubicBezTo>
                    <a:cubicBezTo>
                      <a:pt x="6579" y="2931"/>
                      <a:pt x="6439" y="2882"/>
                      <a:pt x="6459" y="2802"/>
                    </a:cubicBezTo>
                    <a:cubicBezTo>
                      <a:pt x="6459" y="2782"/>
                      <a:pt x="6489" y="2752"/>
                      <a:pt x="6489" y="2722"/>
                    </a:cubicBezTo>
                    <a:lnTo>
                      <a:pt x="6420" y="2722"/>
                    </a:lnTo>
                    <a:cubicBezTo>
                      <a:pt x="6439" y="2702"/>
                      <a:pt x="6559" y="2662"/>
                      <a:pt x="6569" y="2603"/>
                    </a:cubicBezTo>
                    <a:cubicBezTo>
                      <a:pt x="6579" y="2533"/>
                      <a:pt x="6479" y="2573"/>
                      <a:pt x="6410" y="2583"/>
                    </a:cubicBezTo>
                    <a:cubicBezTo>
                      <a:pt x="6270" y="2613"/>
                      <a:pt x="6190" y="2722"/>
                      <a:pt x="6110" y="2752"/>
                    </a:cubicBezTo>
                    <a:cubicBezTo>
                      <a:pt x="6160" y="2662"/>
                      <a:pt x="6220" y="2672"/>
                      <a:pt x="6290" y="2583"/>
                    </a:cubicBezTo>
                    <a:cubicBezTo>
                      <a:pt x="6340" y="2533"/>
                      <a:pt x="6320" y="2513"/>
                      <a:pt x="6380" y="2473"/>
                    </a:cubicBezTo>
                    <a:cubicBezTo>
                      <a:pt x="6509" y="2413"/>
                      <a:pt x="6569" y="2423"/>
                      <a:pt x="6679" y="2403"/>
                    </a:cubicBezTo>
                    <a:cubicBezTo>
                      <a:pt x="6838" y="2373"/>
                      <a:pt x="6918" y="2403"/>
                      <a:pt x="7018" y="2264"/>
                    </a:cubicBezTo>
                    <a:cubicBezTo>
                      <a:pt x="7077" y="2204"/>
                      <a:pt x="7317" y="2134"/>
                      <a:pt x="7327" y="2034"/>
                    </a:cubicBezTo>
                    <a:cubicBezTo>
                      <a:pt x="7337" y="1965"/>
                      <a:pt x="7317" y="1935"/>
                      <a:pt x="7287" y="1905"/>
                    </a:cubicBezTo>
                    <a:cubicBezTo>
                      <a:pt x="7267" y="1915"/>
                      <a:pt x="7307" y="1865"/>
                      <a:pt x="7277" y="1865"/>
                    </a:cubicBezTo>
                    <a:lnTo>
                      <a:pt x="7277" y="1825"/>
                    </a:lnTo>
                    <a:cubicBezTo>
                      <a:pt x="7207" y="1875"/>
                      <a:pt x="7057" y="1965"/>
                      <a:pt x="6978" y="1975"/>
                    </a:cubicBezTo>
                    <a:cubicBezTo>
                      <a:pt x="6968" y="1975"/>
                      <a:pt x="6958" y="1975"/>
                      <a:pt x="6938" y="1965"/>
                    </a:cubicBezTo>
                    <a:cubicBezTo>
                      <a:pt x="7008" y="1915"/>
                      <a:pt x="7177" y="1865"/>
                      <a:pt x="7207" y="1805"/>
                    </a:cubicBezTo>
                    <a:cubicBezTo>
                      <a:pt x="7217" y="1785"/>
                      <a:pt x="7187" y="1785"/>
                      <a:pt x="7187" y="1775"/>
                    </a:cubicBezTo>
                    <a:cubicBezTo>
                      <a:pt x="7117" y="1805"/>
                      <a:pt x="6968" y="1805"/>
                      <a:pt x="6978" y="1685"/>
                    </a:cubicBezTo>
                    <a:lnTo>
                      <a:pt x="6978" y="1676"/>
                    </a:lnTo>
                    <a:cubicBezTo>
                      <a:pt x="6918" y="1685"/>
                      <a:pt x="6878" y="1656"/>
                      <a:pt x="6858" y="1626"/>
                    </a:cubicBezTo>
                    <a:cubicBezTo>
                      <a:pt x="6868" y="1616"/>
                      <a:pt x="6908" y="1606"/>
                      <a:pt x="6908" y="1566"/>
                    </a:cubicBezTo>
                    <a:cubicBezTo>
                      <a:pt x="6918" y="1536"/>
                      <a:pt x="6888" y="1516"/>
                      <a:pt x="6908" y="1476"/>
                    </a:cubicBezTo>
                    <a:cubicBezTo>
                      <a:pt x="6878" y="1476"/>
                      <a:pt x="6788" y="1426"/>
                      <a:pt x="6828" y="1366"/>
                    </a:cubicBezTo>
                    <a:cubicBezTo>
                      <a:pt x="6868" y="1287"/>
                      <a:pt x="6758" y="1307"/>
                      <a:pt x="6758" y="1217"/>
                    </a:cubicBezTo>
                    <a:cubicBezTo>
                      <a:pt x="6738" y="1217"/>
                      <a:pt x="6719" y="1187"/>
                      <a:pt x="6709" y="1187"/>
                    </a:cubicBezTo>
                    <a:cubicBezTo>
                      <a:pt x="6679" y="1217"/>
                      <a:pt x="6629" y="1257"/>
                      <a:pt x="6619" y="1287"/>
                    </a:cubicBezTo>
                    <a:cubicBezTo>
                      <a:pt x="6619" y="1337"/>
                      <a:pt x="6489" y="1476"/>
                      <a:pt x="6420" y="1486"/>
                    </a:cubicBezTo>
                    <a:cubicBezTo>
                      <a:pt x="6370" y="1506"/>
                      <a:pt x="6370" y="1436"/>
                      <a:pt x="6330" y="1436"/>
                    </a:cubicBezTo>
                    <a:cubicBezTo>
                      <a:pt x="6280" y="1456"/>
                      <a:pt x="6280" y="1307"/>
                      <a:pt x="6280" y="1237"/>
                    </a:cubicBezTo>
                    <a:cubicBezTo>
                      <a:pt x="6280" y="1157"/>
                      <a:pt x="6110" y="1257"/>
                      <a:pt x="6130" y="1137"/>
                    </a:cubicBezTo>
                    <a:cubicBezTo>
                      <a:pt x="6061" y="1137"/>
                      <a:pt x="6041" y="1038"/>
                      <a:pt x="5971" y="1057"/>
                    </a:cubicBezTo>
                    <a:cubicBezTo>
                      <a:pt x="5931" y="1067"/>
                      <a:pt x="5921" y="1087"/>
                      <a:pt x="5881" y="1107"/>
                    </a:cubicBezTo>
                    <a:cubicBezTo>
                      <a:pt x="5811" y="1117"/>
                      <a:pt x="5762" y="1077"/>
                      <a:pt x="5672" y="1087"/>
                    </a:cubicBezTo>
                    <a:cubicBezTo>
                      <a:pt x="5622" y="1107"/>
                      <a:pt x="5572" y="1127"/>
                      <a:pt x="5562" y="1187"/>
                    </a:cubicBezTo>
                    <a:cubicBezTo>
                      <a:pt x="5562" y="1227"/>
                      <a:pt x="5642" y="1237"/>
                      <a:pt x="5542" y="1327"/>
                    </a:cubicBezTo>
                    <a:cubicBezTo>
                      <a:pt x="5492" y="1366"/>
                      <a:pt x="5582" y="1416"/>
                      <a:pt x="5582" y="1456"/>
                    </a:cubicBezTo>
                    <a:cubicBezTo>
                      <a:pt x="5572" y="1536"/>
                      <a:pt x="5483" y="1576"/>
                      <a:pt x="5443" y="1606"/>
                    </a:cubicBezTo>
                    <a:cubicBezTo>
                      <a:pt x="5492" y="1715"/>
                      <a:pt x="5582" y="1725"/>
                      <a:pt x="5562" y="1935"/>
                    </a:cubicBezTo>
                    <a:cubicBezTo>
                      <a:pt x="5542" y="2004"/>
                      <a:pt x="5343" y="2174"/>
                      <a:pt x="5273" y="2204"/>
                    </a:cubicBezTo>
                    <a:cubicBezTo>
                      <a:pt x="5373" y="2234"/>
                      <a:pt x="5293" y="2413"/>
                      <a:pt x="5333" y="2463"/>
                    </a:cubicBezTo>
                    <a:cubicBezTo>
                      <a:pt x="5323" y="2483"/>
                      <a:pt x="5273" y="2513"/>
                      <a:pt x="5263" y="2553"/>
                    </a:cubicBezTo>
                    <a:cubicBezTo>
                      <a:pt x="5223" y="2563"/>
                      <a:pt x="5183" y="2622"/>
                      <a:pt x="5164" y="2603"/>
                    </a:cubicBezTo>
                    <a:cubicBezTo>
                      <a:pt x="5094" y="2553"/>
                      <a:pt x="4994" y="2473"/>
                      <a:pt x="5024" y="2383"/>
                    </a:cubicBezTo>
                    <a:cubicBezTo>
                      <a:pt x="5044" y="2284"/>
                      <a:pt x="5084" y="2204"/>
                      <a:pt x="4994" y="2164"/>
                    </a:cubicBezTo>
                    <a:cubicBezTo>
                      <a:pt x="4934" y="2174"/>
                      <a:pt x="4864" y="2184"/>
                      <a:pt x="4795" y="2204"/>
                    </a:cubicBezTo>
                    <a:cubicBezTo>
                      <a:pt x="4695" y="2134"/>
                      <a:pt x="4585" y="2114"/>
                      <a:pt x="4466" y="2084"/>
                    </a:cubicBezTo>
                    <a:cubicBezTo>
                      <a:pt x="4436" y="2084"/>
                      <a:pt x="4386" y="2034"/>
                      <a:pt x="4336" y="2054"/>
                    </a:cubicBezTo>
                    <a:cubicBezTo>
                      <a:pt x="4286" y="2064"/>
                      <a:pt x="4266" y="2114"/>
                      <a:pt x="4217" y="2124"/>
                    </a:cubicBezTo>
                    <a:cubicBezTo>
                      <a:pt x="4227" y="2054"/>
                      <a:pt x="4217" y="1885"/>
                      <a:pt x="4147" y="1905"/>
                    </a:cubicBezTo>
                    <a:cubicBezTo>
                      <a:pt x="4127" y="1915"/>
                      <a:pt x="4097" y="1935"/>
                      <a:pt x="4077" y="1955"/>
                    </a:cubicBezTo>
                    <a:cubicBezTo>
                      <a:pt x="4087" y="1915"/>
                      <a:pt x="4077" y="1905"/>
                      <a:pt x="4097" y="1815"/>
                    </a:cubicBezTo>
                    <a:cubicBezTo>
                      <a:pt x="4127" y="1685"/>
                      <a:pt x="4177" y="1606"/>
                      <a:pt x="4266" y="1516"/>
                    </a:cubicBezTo>
                    <a:cubicBezTo>
                      <a:pt x="4286" y="1486"/>
                      <a:pt x="4376" y="1357"/>
                      <a:pt x="4396" y="1337"/>
                    </a:cubicBezTo>
                    <a:cubicBezTo>
                      <a:pt x="4446" y="1317"/>
                      <a:pt x="4536" y="1327"/>
                      <a:pt x="4546" y="1257"/>
                    </a:cubicBezTo>
                    <a:cubicBezTo>
                      <a:pt x="4546" y="1207"/>
                      <a:pt x="4446" y="1227"/>
                      <a:pt x="4416" y="1217"/>
                    </a:cubicBezTo>
                    <a:cubicBezTo>
                      <a:pt x="4436" y="1217"/>
                      <a:pt x="4366" y="1177"/>
                      <a:pt x="4585" y="1207"/>
                    </a:cubicBezTo>
                    <a:cubicBezTo>
                      <a:pt x="4635" y="1217"/>
                      <a:pt x="4625" y="1127"/>
                      <a:pt x="4665" y="1127"/>
                    </a:cubicBezTo>
                    <a:cubicBezTo>
                      <a:pt x="4665" y="1127"/>
                      <a:pt x="4685" y="1117"/>
                      <a:pt x="4725" y="1117"/>
                    </a:cubicBezTo>
                    <a:cubicBezTo>
                      <a:pt x="4795" y="1107"/>
                      <a:pt x="4845" y="1018"/>
                      <a:pt x="4914" y="968"/>
                    </a:cubicBezTo>
                    <a:cubicBezTo>
                      <a:pt x="4914" y="958"/>
                      <a:pt x="4914" y="938"/>
                      <a:pt x="4924" y="918"/>
                    </a:cubicBezTo>
                    <a:cubicBezTo>
                      <a:pt x="4825" y="918"/>
                      <a:pt x="4725" y="938"/>
                      <a:pt x="4695" y="868"/>
                    </a:cubicBezTo>
                    <a:cubicBezTo>
                      <a:pt x="4695" y="868"/>
                      <a:pt x="4735" y="858"/>
                      <a:pt x="4745" y="858"/>
                    </a:cubicBezTo>
                    <a:cubicBezTo>
                      <a:pt x="4785" y="868"/>
                      <a:pt x="4815" y="908"/>
                      <a:pt x="4874" y="908"/>
                    </a:cubicBezTo>
                    <a:cubicBezTo>
                      <a:pt x="4924" y="888"/>
                      <a:pt x="5024" y="818"/>
                      <a:pt x="5034" y="778"/>
                    </a:cubicBezTo>
                    <a:cubicBezTo>
                      <a:pt x="5034" y="768"/>
                      <a:pt x="4994" y="719"/>
                      <a:pt x="5024" y="719"/>
                    </a:cubicBezTo>
                    <a:cubicBezTo>
                      <a:pt x="5094" y="709"/>
                      <a:pt x="5094" y="768"/>
                      <a:pt x="5144" y="758"/>
                    </a:cubicBezTo>
                    <a:cubicBezTo>
                      <a:pt x="5173" y="739"/>
                      <a:pt x="5193" y="719"/>
                      <a:pt x="5243" y="709"/>
                    </a:cubicBezTo>
                    <a:cubicBezTo>
                      <a:pt x="5233" y="689"/>
                      <a:pt x="5263" y="629"/>
                      <a:pt x="5283" y="679"/>
                    </a:cubicBezTo>
                    <a:cubicBezTo>
                      <a:pt x="5293" y="709"/>
                      <a:pt x="5473" y="539"/>
                      <a:pt x="5483" y="489"/>
                    </a:cubicBezTo>
                    <a:cubicBezTo>
                      <a:pt x="5483" y="469"/>
                      <a:pt x="5423" y="439"/>
                      <a:pt x="5423" y="429"/>
                    </a:cubicBezTo>
                    <a:cubicBezTo>
                      <a:pt x="5423" y="410"/>
                      <a:pt x="5393" y="370"/>
                      <a:pt x="5492" y="310"/>
                    </a:cubicBezTo>
                    <a:cubicBezTo>
                      <a:pt x="5522" y="280"/>
                      <a:pt x="5492" y="280"/>
                      <a:pt x="5512" y="230"/>
                    </a:cubicBezTo>
                    <a:cubicBezTo>
                      <a:pt x="5423" y="260"/>
                      <a:pt x="5443" y="170"/>
                      <a:pt x="5333" y="190"/>
                    </a:cubicBezTo>
                    <a:cubicBezTo>
                      <a:pt x="5313" y="190"/>
                      <a:pt x="5293" y="180"/>
                      <a:pt x="5273" y="190"/>
                    </a:cubicBezTo>
                    <a:cubicBezTo>
                      <a:pt x="5233" y="210"/>
                      <a:pt x="5193" y="230"/>
                      <a:pt x="5183" y="270"/>
                    </a:cubicBezTo>
                    <a:cubicBezTo>
                      <a:pt x="5173" y="310"/>
                      <a:pt x="5223" y="320"/>
                      <a:pt x="5213" y="340"/>
                    </a:cubicBezTo>
                    <a:cubicBezTo>
                      <a:pt x="5193" y="370"/>
                      <a:pt x="5134" y="390"/>
                      <a:pt x="5114" y="420"/>
                    </a:cubicBezTo>
                    <a:cubicBezTo>
                      <a:pt x="5074" y="479"/>
                      <a:pt x="5074" y="519"/>
                      <a:pt x="5024" y="579"/>
                    </a:cubicBezTo>
                    <a:cubicBezTo>
                      <a:pt x="4934" y="679"/>
                      <a:pt x="4884" y="559"/>
                      <a:pt x="4884" y="519"/>
                    </a:cubicBezTo>
                    <a:cubicBezTo>
                      <a:pt x="4894" y="479"/>
                      <a:pt x="4934" y="479"/>
                      <a:pt x="4944" y="429"/>
                    </a:cubicBezTo>
                    <a:cubicBezTo>
                      <a:pt x="4944" y="410"/>
                      <a:pt x="4884" y="340"/>
                      <a:pt x="4864" y="340"/>
                    </a:cubicBezTo>
                    <a:cubicBezTo>
                      <a:pt x="4775" y="360"/>
                      <a:pt x="4815" y="479"/>
                      <a:pt x="4715" y="509"/>
                    </a:cubicBezTo>
                    <a:cubicBezTo>
                      <a:pt x="4725" y="459"/>
                      <a:pt x="4725" y="420"/>
                      <a:pt x="4675" y="390"/>
                    </a:cubicBezTo>
                    <a:cubicBezTo>
                      <a:pt x="4685" y="380"/>
                      <a:pt x="4685" y="370"/>
                      <a:pt x="4715" y="340"/>
                    </a:cubicBezTo>
                    <a:cubicBezTo>
                      <a:pt x="4675" y="320"/>
                      <a:pt x="4595" y="370"/>
                      <a:pt x="4585" y="330"/>
                    </a:cubicBezTo>
                    <a:cubicBezTo>
                      <a:pt x="4595" y="320"/>
                      <a:pt x="4665" y="280"/>
                      <a:pt x="4675" y="240"/>
                    </a:cubicBezTo>
                    <a:cubicBezTo>
                      <a:pt x="4685" y="180"/>
                      <a:pt x="4595" y="210"/>
                      <a:pt x="4595" y="150"/>
                    </a:cubicBezTo>
                    <a:cubicBezTo>
                      <a:pt x="4625" y="61"/>
                      <a:pt x="4565" y="1"/>
                      <a:pt x="4446" y="31"/>
                    </a:cubicBezTo>
                    <a:cubicBezTo>
                      <a:pt x="4396" y="41"/>
                      <a:pt x="4416" y="81"/>
                      <a:pt x="4416" y="101"/>
                    </a:cubicBezTo>
                    <a:cubicBezTo>
                      <a:pt x="4376" y="120"/>
                      <a:pt x="4326" y="120"/>
                      <a:pt x="4316" y="170"/>
                    </a:cubicBezTo>
                    <a:cubicBezTo>
                      <a:pt x="4316" y="190"/>
                      <a:pt x="4326" y="200"/>
                      <a:pt x="4326" y="240"/>
                    </a:cubicBezTo>
                    <a:cubicBezTo>
                      <a:pt x="4316" y="270"/>
                      <a:pt x="4276" y="280"/>
                      <a:pt x="4266" y="320"/>
                    </a:cubicBezTo>
                    <a:cubicBezTo>
                      <a:pt x="4236" y="420"/>
                      <a:pt x="4466" y="320"/>
                      <a:pt x="4436" y="420"/>
                    </a:cubicBezTo>
                    <a:cubicBezTo>
                      <a:pt x="4436" y="439"/>
                      <a:pt x="4386" y="519"/>
                      <a:pt x="4386" y="519"/>
                    </a:cubicBezTo>
                    <a:cubicBezTo>
                      <a:pt x="4416" y="499"/>
                      <a:pt x="4426" y="489"/>
                      <a:pt x="4466" y="469"/>
                    </a:cubicBezTo>
                    <a:cubicBezTo>
                      <a:pt x="4476" y="589"/>
                      <a:pt x="4286" y="569"/>
                      <a:pt x="4266" y="719"/>
                    </a:cubicBezTo>
                    <a:cubicBezTo>
                      <a:pt x="4147" y="768"/>
                      <a:pt x="4246" y="639"/>
                      <a:pt x="4236" y="619"/>
                    </a:cubicBezTo>
                    <a:cubicBezTo>
                      <a:pt x="4227" y="599"/>
                      <a:pt x="4167" y="589"/>
                      <a:pt x="4117" y="599"/>
                    </a:cubicBezTo>
                    <a:cubicBezTo>
                      <a:pt x="4067" y="619"/>
                      <a:pt x="4027" y="649"/>
                      <a:pt x="4017" y="719"/>
                    </a:cubicBezTo>
                    <a:cubicBezTo>
                      <a:pt x="3967" y="719"/>
                      <a:pt x="3927" y="729"/>
                      <a:pt x="3768" y="768"/>
                    </a:cubicBezTo>
                    <a:cubicBezTo>
                      <a:pt x="3599" y="798"/>
                      <a:pt x="3429" y="778"/>
                      <a:pt x="3419" y="649"/>
                    </a:cubicBezTo>
                    <a:cubicBezTo>
                      <a:pt x="3369" y="679"/>
                      <a:pt x="3190" y="719"/>
                      <a:pt x="3170" y="788"/>
                    </a:cubicBezTo>
                    <a:cubicBezTo>
                      <a:pt x="3170" y="818"/>
                      <a:pt x="3180" y="818"/>
                      <a:pt x="3190" y="818"/>
                    </a:cubicBezTo>
                    <a:cubicBezTo>
                      <a:pt x="3240" y="798"/>
                      <a:pt x="3329" y="768"/>
                      <a:pt x="3369" y="729"/>
                    </a:cubicBezTo>
                    <a:cubicBezTo>
                      <a:pt x="3349" y="828"/>
                      <a:pt x="3220" y="778"/>
                      <a:pt x="3190" y="878"/>
                    </a:cubicBezTo>
                    <a:cubicBezTo>
                      <a:pt x="3190" y="898"/>
                      <a:pt x="3200" y="968"/>
                      <a:pt x="3180" y="968"/>
                    </a:cubicBezTo>
                    <a:cubicBezTo>
                      <a:pt x="3120" y="978"/>
                      <a:pt x="3130" y="898"/>
                      <a:pt x="3080" y="888"/>
                    </a:cubicBezTo>
                    <a:cubicBezTo>
                      <a:pt x="3070" y="888"/>
                      <a:pt x="3040" y="878"/>
                      <a:pt x="3030" y="878"/>
                    </a:cubicBezTo>
                    <a:cubicBezTo>
                      <a:pt x="2971" y="888"/>
                      <a:pt x="2921" y="898"/>
                      <a:pt x="2841" y="918"/>
                    </a:cubicBezTo>
                    <a:cubicBezTo>
                      <a:pt x="2781" y="928"/>
                      <a:pt x="2731" y="968"/>
                      <a:pt x="2671" y="978"/>
                    </a:cubicBezTo>
                    <a:cubicBezTo>
                      <a:pt x="2542" y="998"/>
                      <a:pt x="2552" y="968"/>
                      <a:pt x="2552" y="948"/>
                    </a:cubicBezTo>
                    <a:cubicBezTo>
                      <a:pt x="2572" y="928"/>
                      <a:pt x="2652" y="918"/>
                      <a:pt x="2681" y="888"/>
                    </a:cubicBezTo>
                    <a:cubicBezTo>
                      <a:pt x="2622" y="788"/>
                      <a:pt x="2632" y="798"/>
                      <a:pt x="2452" y="848"/>
                    </a:cubicBezTo>
                    <a:cubicBezTo>
                      <a:pt x="2273" y="898"/>
                      <a:pt x="2223" y="768"/>
                      <a:pt x="2034" y="798"/>
                    </a:cubicBezTo>
                    <a:cubicBezTo>
                      <a:pt x="1984" y="818"/>
                      <a:pt x="1944" y="848"/>
                      <a:pt x="1894" y="868"/>
                    </a:cubicBezTo>
                    <a:cubicBezTo>
                      <a:pt x="1854" y="878"/>
                      <a:pt x="1844" y="818"/>
                      <a:pt x="1834" y="788"/>
                    </a:cubicBezTo>
                    <a:cubicBezTo>
                      <a:pt x="1784" y="818"/>
                      <a:pt x="1754" y="878"/>
                      <a:pt x="1695" y="898"/>
                    </a:cubicBezTo>
                    <a:cubicBezTo>
                      <a:pt x="1635" y="918"/>
                      <a:pt x="1595" y="788"/>
                      <a:pt x="1575" y="788"/>
                    </a:cubicBezTo>
                    <a:cubicBezTo>
                      <a:pt x="1505" y="798"/>
                      <a:pt x="1505" y="888"/>
                      <a:pt x="1445" y="898"/>
                    </a:cubicBezTo>
                    <a:cubicBezTo>
                      <a:pt x="1425" y="898"/>
                      <a:pt x="1396" y="888"/>
                      <a:pt x="1396" y="878"/>
                    </a:cubicBezTo>
                    <a:cubicBezTo>
                      <a:pt x="1296" y="918"/>
                      <a:pt x="1256" y="928"/>
                      <a:pt x="1176" y="978"/>
                    </a:cubicBezTo>
                    <a:cubicBezTo>
                      <a:pt x="1136" y="988"/>
                      <a:pt x="1037" y="1067"/>
                      <a:pt x="1027" y="1038"/>
                    </a:cubicBezTo>
                    <a:cubicBezTo>
                      <a:pt x="957" y="978"/>
                      <a:pt x="947" y="1077"/>
                      <a:pt x="927" y="1077"/>
                    </a:cubicBezTo>
                    <a:cubicBezTo>
                      <a:pt x="728" y="1127"/>
                      <a:pt x="837" y="1167"/>
                      <a:pt x="807" y="1177"/>
                    </a:cubicBezTo>
                    <a:cubicBezTo>
                      <a:pt x="738" y="1187"/>
                      <a:pt x="598" y="1197"/>
                      <a:pt x="498" y="1147"/>
                    </a:cubicBezTo>
                    <a:lnTo>
                      <a:pt x="459" y="1127"/>
                    </a:lnTo>
                    <a:cubicBezTo>
                      <a:pt x="439" y="1137"/>
                      <a:pt x="459" y="1137"/>
                      <a:pt x="429" y="1137"/>
                    </a:cubicBezTo>
                    <a:cubicBezTo>
                      <a:pt x="289" y="1586"/>
                      <a:pt x="140" y="2034"/>
                      <a:pt x="0" y="2483"/>
                    </a:cubicBezTo>
                    <a:cubicBezTo>
                      <a:pt x="30" y="2523"/>
                      <a:pt x="140" y="2443"/>
                      <a:pt x="160" y="2493"/>
                    </a:cubicBezTo>
                    <a:cubicBezTo>
                      <a:pt x="179" y="2533"/>
                      <a:pt x="209" y="2613"/>
                      <a:pt x="289" y="2593"/>
                    </a:cubicBezTo>
                    <a:cubicBezTo>
                      <a:pt x="329" y="2583"/>
                      <a:pt x="349" y="2523"/>
                      <a:pt x="399" y="2493"/>
                    </a:cubicBezTo>
                    <a:cubicBezTo>
                      <a:pt x="429" y="2483"/>
                      <a:pt x="439" y="2483"/>
                      <a:pt x="459" y="2473"/>
                    </a:cubicBezTo>
                    <a:cubicBezTo>
                      <a:pt x="538" y="2543"/>
                      <a:pt x="558" y="2573"/>
                      <a:pt x="608" y="2672"/>
                    </a:cubicBezTo>
                    <a:cubicBezTo>
                      <a:pt x="628" y="2682"/>
                      <a:pt x="648" y="2682"/>
                      <a:pt x="648" y="2712"/>
                    </a:cubicBezTo>
                    <a:cubicBezTo>
                      <a:pt x="648" y="2742"/>
                      <a:pt x="648" y="2782"/>
                      <a:pt x="688" y="2822"/>
                    </a:cubicBezTo>
                    <a:cubicBezTo>
                      <a:pt x="698" y="2832"/>
                      <a:pt x="738" y="2822"/>
                      <a:pt x="748" y="2842"/>
                    </a:cubicBezTo>
                    <a:cubicBezTo>
                      <a:pt x="758" y="2872"/>
                      <a:pt x="807" y="2872"/>
                      <a:pt x="797" y="2931"/>
                    </a:cubicBezTo>
                    <a:cubicBezTo>
                      <a:pt x="788" y="2971"/>
                      <a:pt x="738" y="2981"/>
                      <a:pt x="738" y="3011"/>
                    </a:cubicBezTo>
                    <a:cubicBezTo>
                      <a:pt x="728" y="3021"/>
                      <a:pt x="748" y="3031"/>
                      <a:pt x="738" y="3041"/>
                    </a:cubicBezTo>
                    <a:cubicBezTo>
                      <a:pt x="728" y="3081"/>
                      <a:pt x="688" y="3171"/>
                      <a:pt x="728" y="3181"/>
                    </a:cubicBezTo>
                    <a:cubicBezTo>
                      <a:pt x="748" y="3181"/>
                      <a:pt x="778" y="3181"/>
                      <a:pt x="788" y="3191"/>
                    </a:cubicBezTo>
                    <a:cubicBezTo>
                      <a:pt x="807" y="3221"/>
                      <a:pt x="758" y="3260"/>
                      <a:pt x="797" y="3280"/>
                    </a:cubicBezTo>
                    <a:cubicBezTo>
                      <a:pt x="797" y="3280"/>
                      <a:pt x="857" y="3320"/>
                      <a:pt x="857" y="3330"/>
                    </a:cubicBezTo>
                    <a:cubicBezTo>
                      <a:pt x="857" y="3390"/>
                      <a:pt x="847" y="3480"/>
                      <a:pt x="957" y="3460"/>
                    </a:cubicBezTo>
                    <a:cubicBezTo>
                      <a:pt x="957" y="3520"/>
                      <a:pt x="1087" y="3460"/>
                      <a:pt x="1087" y="3530"/>
                    </a:cubicBezTo>
                    <a:cubicBezTo>
                      <a:pt x="1087" y="3559"/>
                      <a:pt x="1156" y="3559"/>
                      <a:pt x="1196" y="3579"/>
                    </a:cubicBezTo>
                    <a:cubicBezTo>
                      <a:pt x="1196" y="3579"/>
                      <a:pt x="1206" y="3589"/>
                      <a:pt x="1236" y="3589"/>
                    </a:cubicBezTo>
                    <a:lnTo>
                      <a:pt x="1236" y="3589"/>
                    </a:lnTo>
                    <a:cubicBezTo>
                      <a:pt x="2093" y="3430"/>
                      <a:pt x="2941" y="3270"/>
                      <a:pt x="3788" y="3111"/>
                    </a:cubicBezTo>
                    <a:cubicBezTo>
                      <a:pt x="3788" y="3091"/>
                      <a:pt x="3788" y="3081"/>
                      <a:pt x="3798" y="3071"/>
                    </a:cubicBezTo>
                    <a:cubicBezTo>
                      <a:pt x="3838" y="3091"/>
                      <a:pt x="3818" y="3121"/>
                      <a:pt x="3868" y="3131"/>
                    </a:cubicBezTo>
                    <a:cubicBezTo>
                      <a:pt x="3918" y="3121"/>
                      <a:pt x="3967" y="3111"/>
                      <a:pt x="4027" y="3111"/>
                    </a:cubicBezTo>
                    <a:cubicBezTo>
                      <a:pt x="4077" y="3161"/>
                      <a:pt x="4167" y="3141"/>
                      <a:pt x="4276" y="3121"/>
                    </a:cubicBezTo>
                    <a:cubicBezTo>
                      <a:pt x="4326" y="3091"/>
                      <a:pt x="4326" y="3111"/>
                      <a:pt x="4366" y="3081"/>
                    </a:cubicBezTo>
                    <a:cubicBezTo>
                      <a:pt x="4396" y="3061"/>
                      <a:pt x="4386" y="3021"/>
                      <a:pt x="4426" y="3011"/>
                    </a:cubicBezTo>
                    <a:cubicBezTo>
                      <a:pt x="4476" y="2991"/>
                      <a:pt x="4476" y="3061"/>
                      <a:pt x="4486" y="3061"/>
                    </a:cubicBezTo>
                    <a:cubicBezTo>
                      <a:pt x="4486" y="3041"/>
                      <a:pt x="4496" y="3021"/>
                      <a:pt x="4496" y="3011"/>
                    </a:cubicBezTo>
                    <a:cubicBezTo>
                      <a:pt x="4516" y="3011"/>
                      <a:pt x="4516" y="3011"/>
                      <a:pt x="4526" y="2991"/>
                    </a:cubicBezTo>
                    <a:cubicBezTo>
                      <a:pt x="4536" y="2991"/>
                      <a:pt x="4665" y="3071"/>
                      <a:pt x="4665" y="3081"/>
                    </a:cubicBezTo>
                    <a:cubicBezTo>
                      <a:pt x="4675" y="3121"/>
                      <a:pt x="4645" y="3141"/>
                      <a:pt x="4675" y="3171"/>
                    </a:cubicBezTo>
                    <a:cubicBezTo>
                      <a:pt x="4725" y="3231"/>
                      <a:pt x="4835" y="3191"/>
                      <a:pt x="4894" y="3231"/>
                    </a:cubicBezTo>
                    <a:cubicBezTo>
                      <a:pt x="4924" y="3231"/>
                      <a:pt x="4944" y="3221"/>
                      <a:pt x="4974" y="3221"/>
                    </a:cubicBezTo>
                    <a:cubicBezTo>
                      <a:pt x="5014" y="3231"/>
                      <a:pt x="5044" y="3260"/>
                      <a:pt x="5044" y="3310"/>
                    </a:cubicBezTo>
                    <a:cubicBezTo>
                      <a:pt x="5044" y="3330"/>
                      <a:pt x="5024" y="3340"/>
                      <a:pt x="5014" y="3360"/>
                    </a:cubicBezTo>
                    <a:cubicBezTo>
                      <a:pt x="4974" y="3370"/>
                      <a:pt x="4944" y="3330"/>
                      <a:pt x="4934" y="3320"/>
                    </a:cubicBezTo>
                    <a:cubicBezTo>
                      <a:pt x="4924" y="3370"/>
                      <a:pt x="4864" y="3530"/>
                      <a:pt x="4815" y="3530"/>
                    </a:cubicBezTo>
                    <a:cubicBezTo>
                      <a:pt x="4765" y="3579"/>
                      <a:pt x="4735" y="3609"/>
                      <a:pt x="4725" y="3659"/>
                    </a:cubicBezTo>
                    <a:cubicBezTo>
                      <a:pt x="4725" y="3669"/>
                      <a:pt x="4745" y="3679"/>
                      <a:pt x="4765" y="3679"/>
                    </a:cubicBezTo>
                    <a:cubicBezTo>
                      <a:pt x="4785" y="3679"/>
                      <a:pt x="4795" y="3659"/>
                      <a:pt x="4815" y="3639"/>
                    </a:cubicBezTo>
                    <a:cubicBezTo>
                      <a:pt x="4835" y="3609"/>
                      <a:pt x="4884" y="3609"/>
                      <a:pt x="4934" y="3589"/>
                    </a:cubicBezTo>
                    <a:cubicBezTo>
                      <a:pt x="4974" y="3579"/>
                      <a:pt x="4984" y="3609"/>
                      <a:pt x="5014" y="3589"/>
                    </a:cubicBezTo>
                    <a:cubicBezTo>
                      <a:pt x="5034" y="3579"/>
                      <a:pt x="5044" y="3569"/>
                      <a:pt x="5064" y="3559"/>
                    </a:cubicBezTo>
                    <a:cubicBezTo>
                      <a:pt x="5064" y="3540"/>
                      <a:pt x="5064" y="3520"/>
                      <a:pt x="5044" y="3510"/>
                    </a:cubicBezTo>
                    <a:cubicBezTo>
                      <a:pt x="5044" y="3490"/>
                      <a:pt x="5034" y="3490"/>
                      <a:pt x="5034" y="3480"/>
                    </a:cubicBezTo>
                    <a:cubicBezTo>
                      <a:pt x="5034" y="3470"/>
                      <a:pt x="5074" y="3460"/>
                      <a:pt x="5084" y="3440"/>
                    </a:cubicBezTo>
                    <a:cubicBezTo>
                      <a:pt x="5164" y="3410"/>
                      <a:pt x="5313" y="3340"/>
                      <a:pt x="5393" y="3330"/>
                    </a:cubicBezTo>
                    <a:cubicBezTo>
                      <a:pt x="5413" y="3330"/>
                      <a:pt x="5532" y="3191"/>
                      <a:pt x="5562" y="3171"/>
                    </a:cubicBezTo>
                    <a:cubicBezTo>
                      <a:pt x="5582" y="3161"/>
                      <a:pt x="5662" y="3141"/>
                      <a:pt x="5732" y="3131"/>
                    </a:cubicBezTo>
                    <a:cubicBezTo>
                      <a:pt x="5762" y="3121"/>
                      <a:pt x="5782" y="3121"/>
                      <a:pt x="5811" y="3121"/>
                    </a:cubicBezTo>
                    <a:cubicBezTo>
                      <a:pt x="5841" y="3111"/>
                      <a:pt x="5871" y="3091"/>
                      <a:pt x="5881" y="3091"/>
                    </a:cubicBezTo>
                    <a:cubicBezTo>
                      <a:pt x="5921" y="3081"/>
                      <a:pt x="5911" y="3071"/>
                      <a:pt x="5931" y="3061"/>
                    </a:cubicBezTo>
                    <a:cubicBezTo>
                      <a:pt x="5991" y="2991"/>
                      <a:pt x="6011" y="2882"/>
                      <a:pt x="6091" y="2812"/>
                    </a:cubicBezTo>
                    <a:cubicBezTo>
                      <a:pt x="6130" y="2842"/>
                      <a:pt x="6190" y="2772"/>
                      <a:pt x="6210" y="2812"/>
                    </a:cubicBezTo>
                    <a:cubicBezTo>
                      <a:pt x="6240" y="2902"/>
                      <a:pt x="6190" y="3021"/>
                      <a:pt x="6220" y="3071"/>
                    </a:cubicBezTo>
                    <a:cubicBezTo>
                      <a:pt x="6220" y="3081"/>
                      <a:pt x="6220" y="3081"/>
                      <a:pt x="6220" y="307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3" name="Google Shape;3113;p38"/>
              <p:cNvSpPr/>
              <p:nvPr/>
            </p:nvSpPr>
            <p:spPr>
              <a:xfrm>
                <a:off x="3238884" y="2507096"/>
                <a:ext cx="300566" cy="242591"/>
              </a:xfrm>
              <a:custGeom>
                <a:avLst/>
                <a:gdLst/>
                <a:ahLst/>
                <a:cxnLst/>
                <a:rect l="l" t="t" r="r" b="b"/>
                <a:pathLst>
                  <a:path w="3261" h="2632" extrusionOk="0">
                    <a:moveTo>
                      <a:pt x="2882" y="40"/>
                    </a:moveTo>
                    <a:cubicBezTo>
                      <a:pt x="2742" y="489"/>
                      <a:pt x="2592" y="937"/>
                      <a:pt x="2453" y="1386"/>
                    </a:cubicBezTo>
                    <a:cubicBezTo>
                      <a:pt x="2483" y="1426"/>
                      <a:pt x="2592" y="1346"/>
                      <a:pt x="2612" y="1396"/>
                    </a:cubicBezTo>
                    <a:cubicBezTo>
                      <a:pt x="2622" y="1436"/>
                      <a:pt x="2662" y="1505"/>
                      <a:pt x="2742" y="1495"/>
                    </a:cubicBezTo>
                    <a:cubicBezTo>
                      <a:pt x="2782" y="1486"/>
                      <a:pt x="2802" y="1426"/>
                      <a:pt x="2852" y="1396"/>
                    </a:cubicBezTo>
                    <a:cubicBezTo>
                      <a:pt x="2882" y="1386"/>
                      <a:pt x="2891" y="1386"/>
                      <a:pt x="2911" y="1366"/>
                    </a:cubicBezTo>
                    <a:cubicBezTo>
                      <a:pt x="2991" y="1446"/>
                      <a:pt x="3011" y="1466"/>
                      <a:pt x="3061" y="1565"/>
                    </a:cubicBezTo>
                    <a:cubicBezTo>
                      <a:pt x="3081" y="1585"/>
                      <a:pt x="3101" y="1585"/>
                      <a:pt x="3101" y="1605"/>
                    </a:cubicBezTo>
                    <a:cubicBezTo>
                      <a:pt x="3101" y="1645"/>
                      <a:pt x="3101" y="1685"/>
                      <a:pt x="3141" y="1715"/>
                    </a:cubicBezTo>
                    <a:cubicBezTo>
                      <a:pt x="3151" y="1735"/>
                      <a:pt x="3191" y="1715"/>
                      <a:pt x="3200" y="1745"/>
                    </a:cubicBezTo>
                    <a:cubicBezTo>
                      <a:pt x="3210" y="1765"/>
                      <a:pt x="3260" y="1765"/>
                      <a:pt x="3250" y="1834"/>
                    </a:cubicBezTo>
                    <a:cubicBezTo>
                      <a:pt x="3240" y="1864"/>
                      <a:pt x="3191" y="1884"/>
                      <a:pt x="3191" y="1904"/>
                    </a:cubicBezTo>
                    <a:cubicBezTo>
                      <a:pt x="3181" y="1904"/>
                      <a:pt x="3181" y="1914"/>
                      <a:pt x="3151" y="1914"/>
                    </a:cubicBezTo>
                    <a:cubicBezTo>
                      <a:pt x="3091" y="1934"/>
                      <a:pt x="3041" y="1884"/>
                      <a:pt x="3041" y="1854"/>
                    </a:cubicBezTo>
                    <a:cubicBezTo>
                      <a:pt x="3051" y="1834"/>
                      <a:pt x="3051" y="1834"/>
                      <a:pt x="3051" y="1804"/>
                    </a:cubicBezTo>
                    <a:cubicBezTo>
                      <a:pt x="3061" y="1755"/>
                      <a:pt x="3031" y="1765"/>
                      <a:pt x="2981" y="1785"/>
                    </a:cubicBezTo>
                    <a:cubicBezTo>
                      <a:pt x="2931" y="1795"/>
                      <a:pt x="2931" y="1765"/>
                      <a:pt x="2931" y="1745"/>
                    </a:cubicBezTo>
                    <a:cubicBezTo>
                      <a:pt x="2941" y="1715"/>
                      <a:pt x="2991" y="1705"/>
                      <a:pt x="2991" y="1685"/>
                    </a:cubicBezTo>
                    <a:cubicBezTo>
                      <a:pt x="3001" y="1655"/>
                      <a:pt x="3001" y="1645"/>
                      <a:pt x="3001" y="1645"/>
                    </a:cubicBezTo>
                    <a:cubicBezTo>
                      <a:pt x="2941" y="1655"/>
                      <a:pt x="2951" y="1695"/>
                      <a:pt x="2901" y="1705"/>
                    </a:cubicBezTo>
                    <a:cubicBezTo>
                      <a:pt x="2891" y="1705"/>
                      <a:pt x="2862" y="1685"/>
                      <a:pt x="2862" y="1665"/>
                    </a:cubicBezTo>
                    <a:cubicBezTo>
                      <a:pt x="2872" y="1635"/>
                      <a:pt x="2901" y="1615"/>
                      <a:pt x="2911" y="1595"/>
                    </a:cubicBezTo>
                    <a:cubicBezTo>
                      <a:pt x="2901" y="1585"/>
                      <a:pt x="2882" y="1555"/>
                      <a:pt x="2862" y="1585"/>
                    </a:cubicBezTo>
                    <a:cubicBezTo>
                      <a:pt x="2812" y="1595"/>
                      <a:pt x="2802" y="1575"/>
                      <a:pt x="2782" y="1555"/>
                    </a:cubicBezTo>
                    <a:cubicBezTo>
                      <a:pt x="2762" y="1585"/>
                      <a:pt x="2742" y="1615"/>
                      <a:pt x="2712" y="1615"/>
                    </a:cubicBezTo>
                    <a:cubicBezTo>
                      <a:pt x="2652" y="1635"/>
                      <a:pt x="2622" y="1555"/>
                      <a:pt x="2602" y="1535"/>
                    </a:cubicBezTo>
                    <a:cubicBezTo>
                      <a:pt x="2543" y="1486"/>
                      <a:pt x="2423" y="1505"/>
                      <a:pt x="2353" y="1486"/>
                    </a:cubicBezTo>
                    <a:cubicBezTo>
                      <a:pt x="2293" y="1495"/>
                      <a:pt x="2224" y="1505"/>
                      <a:pt x="2174" y="1515"/>
                    </a:cubicBezTo>
                    <a:cubicBezTo>
                      <a:pt x="2074" y="1505"/>
                      <a:pt x="1945" y="1515"/>
                      <a:pt x="1925" y="1416"/>
                    </a:cubicBezTo>
                    <a:cubicBezTo>
                      <a:pt x="1875" y="1446"/>
                      <a:pt x="1815" y="1466"/>
                      <a:pt x="1775" y="1495"/>
                    </a:cubicBezTo>
                    <a:cubicBezTo>
                      <a:pt x="1775" y="1515"/>
                      <a:pt x="1795" y="1515"/>
                      <a:pt x="1795" y="1535"/>
                    </a:cubicBezTo>
                    <a:cubicBezTo>
                      <a:pt x="1745" y="1595"/>
                      <a:pt x="1496" y="1755"/>
                      <a:pt x="1416" y="1765"/>
                    </a:cubicBezTo>
                    <a:cubicBezTo>
                      <a:pt x="1406" y="1765"/>
                      <a:pt x="1396" y="1765"/>
                      <a:pt x="1396" y="1755"/>
                    </a:cubicBezTo>
                    <a:cubicBezTo>
                      <a:pt x="1406" y="1745"/>
                      <a:pt x="1426" y="1735"/>
                      <a:pt x="1426" y="1735"/>
                    </a:cubicBezTo>
                    <a:cubicBezTo>
                      <a:pt x="1416" y="1705"/>
                      <a:pt x="1426" y="1705"/>
                      <a:pt x="1446" y="1695"/>
                    </a:cubicBezTo>
                    <a:cubicBezTo>
                      <a:pt x="1456" y="1635"/>
                      <a:pt x="1526" y="1565"/>
                      <a:pt x="1626" y="1515"/>
                    </a:cubicBezTo>
                    <a:cubicBezTo>
                      <a:pt x="1626" y="1505"/>
                      <a:pt x="1645" y="1495"/>
                      <a:pt x="1645" y="1495"/>
                    </a:cubicBezTo>
                    <a:cubicBezTo>
                      <a:pt x="1606" y="1495"/>
                      <a:pt x="1616" y="1495"/>
                      <a:pt x="1606" y="1505"/>
                    </a:cubicBezTo>
                    <a:cubicBezTo>
                      <a:pt x="1526" y="1515"/>
                      <a:pt x="1257" y="1735"/>
                      <a:pt x="1217" y="1834"/>
                    </a:cubicBezTo>
                    <a:cubicBezTo>
                      <a:pt x="1217" y="1844"/>
                      <a:pt x="1207" y="1864"/>
                      <a:pt x="1207" y="1884"/>
                    </a:cubicBezTo>
                    <a:cubicBezTo>
                      <a:pt x="1177" y="1954"/>
                      <a:pt x="1107" y="1994"/>
                      <a:pt x="1017" y="2034"/>
                    </a:cubicBezTo>
                    <a:cubicBezTo>
                      <a:pt x="968" y="2054"/>
                      <a:pt x="958" y="2084"/>
                      <a:pt x="908" y="2114"/>
                    </a:cubicBezTo>
                    <a:cubicBezTo>
                      <a:pt x="828" y="2183"/>
                      <a:pt x="718" y="2243"/>
                      <a:pt x="649" y="2293"/>
                    </a:cubicBezTo>
                    <a:cubicBezTo>
                      <a:pt x="579" y="2353"/>
                      <a:pt x="459" y="2403"/>
                      <a:pt x="360" y="2442"/>
                    </a:cubicBezTo>
                    <a:cubicBezTo>
                      <a:pt x="230" y="2482"/>
                      <a:pt x="120" y="2632"/>
                      <a:pt x="1" y="2612"/>
                    </a:cubicBezTo>
                    <a:cubicBezTo>
                      <a:pt x="61" y="2552"/>
                      <a:pt x="110" y="2562"/>
                      <a:pt x="170" y="2512"/>
                    </a:cubicBezTo>
                    <a:cubicBezTo>
                      <a:pt x="220" y="2492"/>
                      <a:pt x="270" y="2423"/>
                      <a:pt x="310" y="2393"/>
                    </a:cubicBezTo>
                    <a:cubicBezTo>
                      <a:pt x="370" y="2353"/>
                      <a:pt x="429" y="2363"/>
                      <a:pt x="479" y="2323"/>
                    </a:cubicBezTo>
                    <a:cubicBezTo>
                      <a:pt x="559" y="2243"/>
                      <a:pt x="708" y="2153"/>
                      <a:pt x="808" y="2094"/>
                    </a:cubicBezTo>
                    <a:cubicBezTo>
                      <a:pt x="898" y="2034"/>
                      <a:pt x="928" y="1944"/>
                      <a:pt x="1017" y="1884"/>
                    </a:cubicBezTo>
                    <a:cubicBezTo>
                      <a:pt x="1008" y="1884"/>
                      <a:pt x="978" y="1894"/>
                      <a:pt x="968" y="1894"/>
                    </a:cubicBezTo>
                    <a:cubicBezTo>
                      <a:pt x="908" y="1924"/>
                      <a:pt x="878" y="1944"/>
                      <a:pt x="828" y="1954"/>
                    </a:cubicBezTo>
                    <a:cubicBezTo>
                      <a:pt x="798" y="1964"/>
                      <a:pt x="778" y="1954"/>
                      <a:pt x="758" y="1944"/>
                    </a:cubicBezTo>
                    <a:cubicBezTo>
                      <a:pt x="748" y="1974"/>
                      <a:pt x="718" y="1984"/>
                      <a:pt x="718" y="2004"/>
                    </a:cubicBezTo>
                    <a:cubicBezTo>
                      <a:pt x="649" y="1994"/>
                      <a:pt x="629" y="1984"/>
                      <a:pt x="599" y="1944"/>
                    </a:cubicBezTo>
                    <a:cubicBezTo>
                      <a:pt x="579" y="1974"/>
                      <a:pt x="579" y="1984"/>
                      <a:pt x="569" y="1994"/>
                    </a:cubicBezTo>
                    <a:cubicBezTo>
                      <a:pt x="529" y="2004"/>
                      <a:pt x="549" y="1994"/>
                      <a:pt x="529" y="2004"/>
                    </a:cubicBezTo>
                    <a:cubicBezTo>
                      <a:pt x="519" y="2004"/>
                      <a:pt x="479" y="2044"/>
                      <a:pt x="479" y="2044"/>
                    </a:cubicBezTo>
                    <a:cubicBezTo>
                      <a:pt x="459" y="2044"/>
                      <a:pt x="459" y="1994"/>
                      <a:pt x="469" y="1974"/>
                    </a:cubicBezTo>
                    <a:cubicBezTo>
                      <a:pt x="479" y="1934"/>
                      <a:pt x="479" y="1934"/>
                      <a:pt x="499" y="1904"/>
                    </a:cubicBezTo>
                    <a:cubicBezTo>
                      <a:pt x="499" y="1894"/>
                      <a:pt x="509" y="1854"/>
                      <a:pt x="479" y="1874"/>
                    </a:cubicBezTo>
                    <a:cubicBezTo>
                      <a:pt x="459" y="1874"/>
                      <a:pt x="409" y="1934"/>
                      <a:pt x="409" y="1934"/>
                    </a:cubicBezTo>
                    <a:cubicBezTo>
                      <a:pt x="360" y="1944"/>
                      <a:pt x="250" y="1854"/>
                      <a:pt x="250" y="1834"/>
                    </a:cubicBezTo>
                    <a:cubicBezTo>
                      <a:pt x="260" y="1834"/>
                      <a:pt x="290" y="1824"/>
                      <a:pt x="300" y="1824"/>
                    </a:cubicBezTo>
                    <a:cubicBezTo>
                      <a:pt x="300" y="1755"/>
                      <a:pt x="200" y="1755"/>
                      <a:pt x="220" y="1705"/>
                    </a:cubicBezTo>
                    <a:cubicBezTo>
                      <a:pt x="260" y="1625"/>
                      <a:pt x="459" y="1505"/>
                      <a:pt x="539" y="1495"/>
                    </a:cubicBezTo>
                    <a:cubicBezTo>
                      <a:pt x="559" y="1486"/>
                      <a:pt x="808" y="1356"/>
                      <a:pt x="818" y="1326"/>
                    </a:cubicBezTo>
                    <a:cubicBezTo>
                      <a:pt x="818" y="1296"/>
                      <a:pt x="798" y="1266"/>
                      <a:pt x="798" y="1256"/>
                    </a:cubicBezTo>
                    <a:cubicBezTo>
                      <a:pt x="838" y="1236"/>
                      <a:pt x="818" y="1236"/>
                      <a:pt x="848" y="1246"/>
                    </a:cubicBezTo>
                    <a:cubicBezTo>
                      <a:pt x="848" y="1236"/>
                      <a:pt x="858" y="1226"/>
                      <a:pt x="858" y="1196"/>
                    </a:cubicBezTo>
                    <a:cubicBezTo>
                      <a:pt x="818" y="1196"/>
                      <a:pt x="818" y="1206"/>
                      <a:pt x="808" y="1206"/>
                    </a:cubicBezTo>
                    <a:cubicBezTo>
                      <a:pt x="748" y="1216"/>
                      <a:pt x="718" y="1266"/>
                      <a:pt x="649" y="1286"/>
                    </a:cubicBezTo>
                    <a:cubicBezTo>
                      <a:pt x="589" y="1296"/>
                      <a:pt x="569" y="1266"/>
                      <a:pt x="519" y="1286"/>
                    </a:cubicBezTo>
                    <a:cubicBezTo>
                      <a:pt x="449" y="1296"/>
                      <a:pt x="370" y="1306"/>
                      <a:pt x="350" y="1316"/>
                    </a:cubicBezTo>
                    <a:cubicBezTo>
                      <a:pt x="360" y="1266"/>
                      <a:pt x="320" y="1266"/>
                      <a:pt x="340" y="1246"/>
                    </a:cubicBezTo>
                    <a:cubicBezTo>
                      <a:pt x="340" y="1236"/>
                      <a:pt x="350" y="1216"/>
                      <a:pt x="360" y="1206"/>
                    </a:cubicBezTo>
                    <a:cubicBezTo>
                      <a:pt x="300" y="1216"/>
                      <a:pt x="290" y="1206"/>
                      <a:pt x="270" y="1186"/>
                    </a:cubicBezTo>
                    <a:cubicBezTo>
                      <a:pt x="370" y="1117"/>
                      <a:pt x="519" y="1057"/>
                      <a:pt x="609" y="997"/>
                    </a:cubicBezTo>
                    <a:cubicBezTo>
                      <a:pt x="619" y="997"/>
                      <a:pt x="649" y="987"/>
                      <a:pt x="669" y="987"/>
                    </a:cubicBezTo>
                    <a:cubicBezTo>
                      <a:pt x="639" y="1087"/>
                      <a:pt x="689" y="1047"/>
                      <a:pt x="758" y="1037"/>
                    </a:cubicBezTo>
                    <a:cubicBezTo>
                      <a:pt x="808" y="1027"/>
                      <a:pt x="808" y="1037"/>
                      <a:pt x="858" y="1027"/>
                    </a:cubicBezTo>
                    <a:cubicBezTo>
                      <a:pt x="858" y="937"/>
                      <a:pt x="788" y="937"/>
                      <a:pt x="718" y="907"/>
                    </a:cubicBezTo>
                    <a:cubicBezTo>
                      <a:pt x="698" y="897"/>
                      <a:pt x="698" y="828"/>
                      <a:pt x="669" y="798"/>
                    </a:cubicBezTo>
                    <a:cubicBezTo>
                      <a:pt x="649" y="788"/>
                      <a:pt x="539" y="788"/>
                      <a:pt x="539" y="758"/>
                    </a:cubicBezTo>
                    <a:cubicBezTo>
                      <a:pt x="539" y="758"/>
                      <a:pt x="599" y="678"/>
                      <a:pt x="609" y="658"/>
                    </a:cubicBezTo>
                    <a:cubicBezTo>
                      <a:pt x="659" y="648"/>
                      <a:pt x="718" y="638"/>
                      <a:pt x="788" y="628"/>
                    </a:cubicBezTo>
                    <a:cubicBezTo>
                      <a:pt x="918" y="479"/>
                      <a:pt x="1097" y="339"/>
                      <a:pt x="1287" y="249"/>
                    </a:cubicBezTo>
                    <a:cubicBezTo>
                      <a:pt x="1336" y="230"/>
                      <a:pt x="1356" y="249"/>
                      <a:pt x="1406" y="230"/>
                    </a:cubicBezTo>
                    <a:cubicBezTo>
                      <a:pt x="1456" y="200"/>
                      <a:pt x="1516" y="130"/>
                      <a:pt x="1566" y="110"/>
                    </a:cubicBezTo>
                    <a:cubicBezTo>
                      <a:pt x="1606" y="100"/>
                      <a:pt x="1616" y="140"/>
                      <a:pt x="1655" y="140"/>
                    </a:cubicBezTo>
                    <a:lnTo>
                      <a:pt x="1606" y="190"/>
                    </a:lnTo>
                    <a:cubicBezTo>
                      <a:pt x="1636" y="190"/>
                      <a:pt x="1665" y="160"/>
                      <a:pt x="1705" y="130"/>
                    </a:cubicBezTo>
                    <a:cubicBezTo>
                      <a:pt x="1735" y="140"/>
                      <a:pt x="1745" y="140"/>
                      <a:pt x="1765" y="140"/>
                    </a:cubicBezTo>
                    <a:cubicBezTo>
                      <a:pt x="1815" y="130"/>
                      <a:pt x="1865" y="110"/>
                      <a:pt x="1935" y="110"/>
                    </a:cubicBezTo>
                    <a:cubicBezTo>
                      <a:pt x="1954" y="120"/>
                      <a:pt x="1964" y="140"/>
                      <a:pt x="2004" y="160"/>
                    </a:cubicBezTo>
                    <a:cubicBezTo>
                      <a:pt x="2074" y="150"/>
                      <a:pt x="2164" y="140"/>
                      <a:pt x="2244" y="110"/>
                    </a:cubicBezTo>
                    <a:cubicBezTo>
                      <a:pt x="2283" y="160"/>
                      <a:pt x="2463" y="140"/>
                      <a:pt x="2553" y="120"/>
                    </a:cubicBezTo>
                    <a:cubicBezTo>
                      <a:pt x="2612" y="110"/>
                      <a:pt x="2652" y="90"/>
                      <a:pt x="2712" y="70"/>
                    </a:cubicBezTo>
                    <a:cubicBezTo>
                      <a:pt x="2792" y="0"/>
                      <a:pt x="2802" y="40"/>
                      <a:pt x="2882" y="40"/>
                    </a:cubicBezTo>
                    <a:lnTo>
                      <a:pt x="2882" y="4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4" name="Google Shape;3114;p38"/>
              <p:cNvSpPr/>
              <p:nvPr/>
            </p:nvSpPr>
            <p:spPr>
              <a:xfrm>
                <a:off x="3506271" y="2672450"/>
                <a:ext cx="13825" cy="17512"/>
              </a:xfrm>
              <a:custGeom>
                <a:avLst/>
                <a:gdLst/>
                <a:ahLst/>
                <a:cxnLst/>
                <a:rect l="l" t="t" r="r" b="b"/>
                <a:pathLst>
                  <a:path w="150" h="190" extrusionOk="0">
                    <a:moveTo>
                      <a:pt x="80" y="60"/>
                    </a:moveTo>
                    <a:cubicBezTo>
                      <a:pt x="30" y="60"/>
                      <a:pt x="50" y="40"/>
                      <a:pt x="0" y="80"/>
                    </a:cubicBezTo>
                    <a:cubicBezTo>
                      <a:pt x="30" y="1"/>
                      <a:pt x="40" y="1"/>
                      <a:pt x="100" y="1"/>
                    </a:cubicBezTo>
                    <a:cubicBezTo>
                      <a:pt x="60" y="90"/>
                      <a:pt x="150" y="80"/>
                      <a:pt x="130" y="150"/>
                    </a:cubicBezTo>
                    <a:cubicBezTo>
                      <a:pt x="110" y="180"/>
                      <a:pt x="110" y="190"/>
                      <a:pt x="90" y="190"/>
                    </a:cubicBezTo>
                    <a:cubicBezTo>
                      <a:pt x="50" y="190"/>
                      <a:pt x="40" y="140"/>
                      <a:pt x="40" y="130"/>
                    </a:cubicBezTo>
                    <a:cubicBezTo>
                      <a:pt x="60" y="100"/>
                      <a:pt x="60" y="80"/>
                      <a:pt x="80" y="6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5" name="Google Shape;3115;p38"/>
              <p:cNvSpPr/>
              <p:nvPr/>
            </p:nvSpPr>
            <p:spPr>
              <a:xfrm>
                <a:off x="3492445" y="2653186"/>
                <a:ext cx="12996" cy="22121"/>
              </a:xfrm>
              <a:custGeom>
                <a:avLst/>
                <a:gdLst/>
                <a:ahLst/>
                <a:cxnLst/>
                <a:rect l="l" t="t" r="r" b="b"/>
                <a:pathLst>
                  <a:path w="141" h="240" extrusionOk="0">
                    <a:moveTo>
                      <a:pt x="91" y="120"/>
                    </a:moveTo>
                    <a:cubicBezTo>
                      <a:pt x="91" y="140"/>
                      <a:pt x="111" y="120"/>
                      <a:pt x="131" y="110"/>
                    </a:cubicBezTo>
                    <a:cubicBezTo>
                      <a:pt x="101" y="160"/>
                      <a:pt x="131" y="200"/>
                      <a:pt x="81" y="239"/>
                    </a:cubicBezTo>
                    <a:cubicBezTo>
                      <a:pt x="51" y="210"/>
                      <a:pt x="41" y="170"/>
                      <a:pt x="61" y="120"/>
                    </a:cubicBezTo>
                    <a:cubicBezTo>
                      <a:pt x="31" y="120"/>
                      <a:pt x="1" y="100"/>
                      <a:pt x="11" y="50"/>
                    </a:cubicBezTo>
                    <a:cubicBezTo>
                      <a:pt x="11" y="20"/>
                      <a:pt x="41" y="10"/>
                      <a:pt x="61" y="10"/>
                    </a:cubicBezTo>
                    <a:cubicBezTo>
                      <a:pt x="111" y="0"/>
                      <a:pt x="81" y="40"/>
                      <a:pt x="140" y="0"/>
                    </a:cubicBezTo>
                    <a:cubicBezTo>
                      <a:pt x="101" y="90"/>
                      <a:pt x="81" y="90"/>
                      <a:pt x="91" y="1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6" name="Google Shape;3116;p38"/>
              <p:cNvSpPr/>
              <p:nvPr/>
            </p:nvSpPr>
            <p:spPr>
              <a:xfrm>
                <a:off x="3680842" y="2388565"/>
                <a:ext cx="137886" cy="92907"/>
              </a:xfrm>
              <a:custGeom>
                <a:avLst/>
                <a:gdLst/>
                <a:ahLst/>
                <a:cxnLst/>
                <a:rect l="l" t="t" r="r" b="b"/>
                <a:pathLst>
                  <a:path w="1496" h="1008" extrusionOk="0">
                    <a:moveTo>
                      <a:pt x="1396" y="638"/>
                    </a:moveTo>
                    <a:cubicBezTo>
                      <a:pt x="1376" y="638"/>
                      <a:pt x="1356" y="648"/>
                      <a:pt x="1346" y="678"/>
                    </a:cubicBezTo>
                    <a:cubicBezTo>
                      <a:pt x="1346" y="698"/>
                      <a:pt x="1376" y="698"/>
                      <a:pt x="1386" y="688"/>
                    </a:cubicBezTo>
                    <a:cubicBezTo>
                      <a:pt x="1386" y="718"/>
                      <a:pt x="1396" y="718"/>
                      <a:pt x="1396" y="728"/>
                    </a:cubicBezTo>
                    <a:cubicBezTo>
                      <a:pt x="1356" y="788"/>
                      <a:pt x="1296" y="798"/>
                      <a:pt x="1207" y="808"/>
                    </a:cubicBezTo>
                    <a:cubicBezTo>
                      <a:pt x="1097" y="838"/>
                      <a:pt x="1067" y="748"/>
                      <a:pt x="987" y="758"/>
                    </a:cubicBezTo>
                    <a:cubicBezTo>
                      <a:pt x="937" y="778"/>
                      <a:pt x="947" y="798"/>
                      <a:pt x="898" y="838"/>
                    </a:cubicBezTo>
                    <a:cubicBezTo>
                      <a:pt x="808" y="888"/>
                      <a:pt x="738" y="888"/>
                      <a:pt x="658" y="947"/>
                    </a:cubicBezTo>
                    <a:cubicBezTo>
                      <a:pt x="519" y="977"/>
                      <a:pt x="469" y="987"/>
                      <a:pt x="389" y="997"/>
                    </a:cubicBezTo>
                    <a:cubicBezTo>
                      <a:pt x="339" y="1007"/>
                      <a:pt x="389" y="947"/>
                      <a:pt x="349" y="937"/>
                    </a:cubicBezTo>
                    <a:cubicBezTo>
                      <a:pt x="319" y="927"/>
                      <a:pt x="240" y="947"/>
                      <a:pt x="190" y="947"/>
                    </a:cubicBezTo>
                    <a:cubicBezTo>
                      <a:pt x="120" y="957"/>
                      <a:pt x="90" y="898"/>
                      <a:pt x="70" y="878"/>
                    </a:cubicBezTo>
                    <a:cubicBezTo>
                      <a:pt x="160" y="798"/>
                      <a:pt x="260" y="758"/>
                      <a:pt x="389" y="738"/>
                    </a:cubicBezTo>
                    <a:cubicBezTo>
                      <a:pt x="419" y="728"/>
                      <a:pt x="449" y="728"/>
                      <a:pt x="489" y="718"/>
                    </a:cubicBezTo>
                    <a:cubicBezTo>
                      <a:pt x="469" y="698"/>
                      <a:pt x="449" y="688"/>
                      <a:pt x="419" y="698"/>
                    </a:cubicBezTo>
                    <a:cubicBezTo>
                      <a:pt x="359" y="718"/>
                      <a:pt x="299" y="728"/>
                      <a:pt x="260" y="738"/>
                    </a:cubicBezTo>
                    <a:cubicBezTo>
                      <a:pt x="200" y="748"/>
                      <a:pt x="20" y="808"/>
                      <a:pt x="40" y="728"/>
                    </a:cubicBezTo>
                    <a:cubicBezTo>
                      <a:pt x="50" y="668"/>
                      <a:pt x="140" y="668"/>
                      <a:pt x="170" y="638"/>
                    </a:cubicBezTo>
                    <a:cubicBezTo>
                      <a:pt x="120" y="638"/>
                      <a:pt x="110" y="648"/>
                      <a:pt x="70" y="648"/>
                    </a:cubicBezTo>
                    <a:cubicBezTo>
                      <a:pt x="40" y="658"/>
                      <a:pt x="0" y="628"/>
                      <a:pt x="0" y="618"/>
                    </a:cubicBezTo>
                    <a:cubicBezTo>
                      <a:pt x="40" y="469"/>
                      <a:pt x="339" y="289"/>
                      <a:pt x="449" y="270"/>
                    </a:cubicBezTo>
                    <a:cubicBezTo>
                      <a:pt x="499" y="250"/>
                      <a:pt x="459" y="349"/>
                      <a:pt x="469" y="369"/>
                    </a:cubicBezTo>
                    <a:cubicBezTo>
                      <a:pt x="509" y="339"/>
                      <a:pt x="539" y="299"/>
                      <a:pt x="589" y="289"/>
                    </a:cubicBezTo>
                    <a:cubicBezTo>
                      <a:pt x="658" y="279"/>
                      <a:pt x="688" y="299"/>
                      <a:pt x="698" y="349"/>
                    </a:cubicBezTo>
                    <a:cubicBezTo>
                      <a:pt x="738" y="339"/>
                      <a:pt x="758" y="329"/>
                      <a:pt x="788" y="319"/>
                    </a:cubicBezTo>
                    <a:cubicBezTo>
                      <a:pt x="798" y="289"/>
                      <a:pt x="788" y="279"/>
                      <a:pt x="788" y="270"/>
                    </a:cubicBezTo>
                    <a:cubicBezTo>
                      <a:pt x="808" y="270"/>
                      <a:pt x="838" y="250"/>
                      <a:pt x="858" y="250"/>
                    </a:cubicBezTo>
                    <a:cubicBezTo>
                      <a:pt x="898" y="250"/>
                      <a:pt x="917" y="289"/>
                      <a:pt x="937" y="319"/>
                    </a:cubicBezTo>
                    <a:cubicBezTo>
                      <a:pt x="947" y="349"/>
                      <a:pt x="898" y="429"/>
                      <a:pt x="957" y="419"/>
                    </a:cubicBezTo>
                    <a:cubicBezTo>
                      <a:pt x="987" y="419"/>
                      <a:pt x="987" y="399"/>
                      <a:pt x="1007" y="379"/>
                    </a:cubicBezTo>
                    <a:cubicBezTo>
                      <a:pt x="997" y="339"/>
                      <a:pt x="987" y="200"/>
                      <a:pt x="997" y="180"/>
                    </a:cubicBezTo>
                    <a:cubicBezTo>
                      <a:pt x="997" y="150"/>
                      <a:pt x="1037" y="130"/>
                      <a:pt x="1057" y="130"/>
                    </a:cubicBezTo>
                    <a:cubicBezTo>
                      <a:pt x="1127" y="120"/>
                      <a:pt x="1097" y="140"/>
                      <a:pt x="1147" y="120"/>
                    </a:cubicBezTo>
                    <a:lnTo>
                      <a:pt x="1147" y="90"/>
                    </a:lnTo>
                    <a:cubicBezTo>
                      <a:pt x="1157" y="70"/>
                      <a:pt x="1197" y="30"/>
                      <a:pt x="1246" y="20"/>
                    </a:cubicBezTo>
                    <a:cubicBezTo>
                      <a:pt x="1296" y="0"/>
                      <a:pt x="1346" y="20"/>
                      <a:pt x="1316" y="70"/>
                    </a:cubicBezTo>
                    <a:cubicBezTo>
                      <a:pt x="1306" y="120"/>
                      <a:pt x="1246" y="150"/>
                      <a:pt x="1236" y="180"/>
                    </a:cubicBezTo>
                    <a:cubicBezTo>
                      <a:pt x="1207" y="289"/>
                      <a:pt x="1266" y="339"/>
                      <a:pt x="1246" y="429"/>
                    </a:cubicBezTo>
                    <a:cubicBezTo>
                      <a:pt x="1236" y="529"/>
                      <a:pt x="1456" y="539"/>
                      <a:pt x="1496" y="579"/>
                    </a:cubicBezTo>
                    <a:cubicBezTo>
                      <a:pt x="1456" y="628"/>
                      <a:pt x="1446" y="628"/>
                      <a:pt x="1396" y="63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7" name="Google Shape;3117;p38"/>
              <p:cNvSpPr/>
              <p:nvPr/>
            </p:nvSpPr>
            <p:spPr>
              <a:xfrm>
                <a:off x="3629411" y="2402298"/>
                <a:ext cx="89221" cy="59818"/>
              </a:xfrm>
              <a:custGeom>
                <a:avLst/>
                <a:gdLst/>
                <a:ahLst/>
                <a:cxnLst/>
                <a:rect l="l" t="t" r="r" b="b"/>
                <a:pathLst>
                  <a:path w="968" h="649" extrusionOk="0">
                    <a:moveTo>
                      <a:pt x="170" y="629"/>
                    </a:moveTo>
                    <a:cubicBezTo>
                      <a:pt x="160" y="629"/>
                      <a:pt x="150" y="589"/>
                      <a:pt x="140" y="579"/>
                    </a:cubicBezTo>
                    <a:cubicBezTo>
                      <a:pt x="120" y="549"/>
                      <a:pt x="0" y="579"/>
                      <a:pt x="10" y="539"/>
                    </a:cubicBezTo>
                    <a:cubicBezTo>
                      <a:pt x="40" y="430"/>
                      <a:pt x="219" y="320"/>
                      <a:pt x="249" y="200"/>
                    </a:cubicBezTo>
                    <a:cubicBezTo>
                      <a:pt x="259" y="180"/>
                      <a:pt x="219" y="140"/>
                      <a:pt x="239" y="101"/>
                    </a:cubicBezTo>
                    <a:cubicBezTo>
                      <a:pt x="309" y="51"/>
                      <a:pt x="339" y="81"/>
                      <a:pt x="409" y="71"/>
                    </a:cubicBezTo>
                    <a:cubicBezTo>
                      <a:pt x="449" y="51"/>
                      <a:pt x="489" y="21"/>
                      <a:pt x="538" y="21"/>
                    </a:cubicBezTo>
                    <a:cubicBezTo>
                      <a:pt x="598" y="21"/>
                      <a:pt x="608" y="51"/>
                      <a:pt x="688" y="41"/>
                    </a:cubicBezTo>
                    <a:cubicBezTo>
                      <a:pt x="698" y="71"/>
                      <a:pt x="748" y="21"/>
                      <a:pt x="788" y="21"/>
                    </a:cubicBezTo>
                    <a:cubicBezTo>
                      <a:pt x="847" y="1"/>
                      <a:pt x="967" y="41"/>
                      <a:pt x="957" y="101"/>
                    </a:cubicBezTo>
                    <a:cubicBezTo>
                      <a:pt x="947" y="140"/>
                      <a:pt x="788" y="190"/>
                      <a:pt x="748" y="220"/>
                    </a:cubicBezTo>
                    <a:cubicBezTo>
                      <a:pt x="648" y="270"/>
                      <a:pt x="489" y="430"/>
                      <a:pt x="459" y="499"/>
                    </a:cubicBezTo>
                    <a:cubicBezTo>
                      <a:pt x="459" y="529"/>
                      <a:pt x="219" y="649"/>
                      <a:pt x="210" y="649"/>
                    </a:cubicBezTo>
                    <a:cubicBezTo>
                      <a:pt x="190" y="649"/>
                      <a:pt x="190" y="619"/>
                      <a:pt x="170" y="62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8" name="Google Shape;3118;p38"/>
              <p:cNvSpPr/>
              <p:nvPr/>
            </p:nvSpPr>
            <p:spPr>
              <a:xfrm>
                <a:off x="3707480" y="2343493"/>
                <a:ext cx="98438" cy="50694"/>
              </a:xfrm>
              <a:custGeom>
                <a:avLst/>
                <a:gdLst/>
                <a:ahLst/>
                <a:cxnLst/>
                <a:rect l="l" t="t" r="r" b="b"/>
                <a:pathLst>
                  <a:path w="1068" h="550" extrusionOk="0">
                    <a:moveTo>
                      <a:pt x="319" y="539"/>
                    </a:moveTo>
                    <a:cubicBezTo>
                      <a:pt x="290" y="549"/>
                      <a:pt x="250" y="529"/>
                      <a:pt x="260" y="519"/>
                    </a:cubicBezTo>
                    <a:cubicBezTo>
                      <a:pt x="270" y="469"/>
                      <a:pt x="309" y="469"/>
                      <a:pt x="349" y="469"/>
                    </a:cubicBezTo>
                    <a:cubicBezTo>
                      <a:pt x="339" y="440"/>
                      <a:pt x="309" y="440"/>
                      <a:pt x="309" y="400"/>
                    </a:cubicBezTo>
                    <a:cubicBezTo>
                      <a:pt x="300" y="420"/>
                      <a:pt x="270" y="430"/>
                      <a:pt x="260" y="459"/>
                    </a:cubicBezTo>
                    <a:cubicBezTo>
                      <a:pt x="210" y="469"/>
                      <a:pt x="160" y="489"/>
                      <a:pt x="140" y="509"/>
                    </a:cubicBezTo>
                    <a:cubicBezTo>
                      <a:pt x="100" y="519"/>
                      <a:pt x="60" y="509"/>
                      <a:pt x="40" y="509"/>
                    </a:cubicBezTo>
                    <a:cubicBezTo>
                      <a:pt x="20" y="509"/>
                      <a:pt x="0" y="489"/>
                      <a:pt x="10" y="469"/>
                    </a:cubicBezTo>
                    <a:cubicBezTo>
                      <a:pt x="10" y="440"/>
                      <a:pt x="20" y="440"/>
                      <a:pt x="20" y="420"/>
                    </a:cubicBezTo>
                    <a:cubicBezTo>
                      <a:pt x="50" y="410"/>
                      <a:pt x="90" y="380"/>
                      <a:pt x="100" y="370"/>
                    </a:cubicBezTo>
                    <a:cubicBezTo>
                      <a:pt x="160" y="360"/>
                      <a:pt x="190" y="380"/>
                      <a:pt x="220" y="370"/>
                    </a:cubicBezTo>
                    <a:cubicBezTo>
                      <a:pt x="170" y="370"/>
                      <a:pt x="130" y="360"/>
                      <a:pt x="100" y="360"/>
                    </a:cubicBezTo>
                    <a:cubicBezTo>
                      <a:pt x="100" y="340"/>
                      <a:pt x="110" y="330"/>
                      <a:pt x="110" y="300"/>
                    </a:cubicBezTo>
                    <a:cubicBezTo>
                      <a:pt x="130" y="290"/>
                      <a:pt x="160" y="290"/>
                      <a:pt x="160" y="290"/>
                    </a:cubicBezTo>
                    <a:cubicBezTo>
                      <a:pt x="170" y="290"/>
                      <a:pt x="260" y="290"/>
                      <a:pt x="280" y="280"/>
                    </a:cubicBezTo>
                    <a:cubicBezTo>
                      <a:pt x="230" y="280"/>
                      <a:pt x="190" y="290"/>
                      <a:pt x="150" y="280"/>
                    </a:cubicBezTo>
                    <a:cubicBezTo>
                      <a:pt x="160" y="260"/>
                      <a:pt x="200" y="240"/>
                      <a:pt x="210" y="230"/>
                    </a:cubicBezTo>
                    <a:cubicBezTo>
                      <a:pt x="250" y="220"/>
                      <a:pt x="260" y="230"/>
                      <a:pt x="280" y="230"/>
                    </a:cubicBezTo>
                    <a:cubicBezTo>
                      <a:pt x="250" y="240"/>
                      <a:pt x="200" y="240"/>
                      <a:pt x="210" y="210"/>
                    </a:cubicBezTo>
                    <a:cubicBezTo>
                      <a:pt x="260" y="180"/>
                      <a:pt x="270" y="190"/>
                      <a:pt x="300" y="180"/>
                    </a:cubicBezTo>
                    <a:cubicBezTo>
                      <a:pt x="309" y="180"/>
                      <a:pt x="349" y="180"/>
                      <a:pt x="339" y="220"/>
                    </a:cubicBezTo>
                    <a:cubicBezTo>
                      <a:pt x="369" y="210"/>
                      <a:pt x="399" y="210"/>
                      <a:pt x="399" y="210"/>
                    </a:cubicBezTo>
                    <a:cubicBezTo>
                      <a:pt x="499" y="180"/>
                      <a:pt x="519" y="290"/>
                      <a:pt x="648" y="270"/>
                    </a:cubicBezTo>
                    <a:cubicBezTo>
                      <a:pt x="688" y="260"/>
                      <a:pt x="708" y="240"/>
                      <a:pt x="718" y="220"/>
                    </a:cubicBezTo>
                    <a:cubicBezTo>
                      <a:pt x="698" y="230"/>
                      <a:pt x="668" y="230"/>
                      <a:pt x="668" y="220"/>
                    </a:cubicBezTo>
                    <a:cubicBezTo>
                      <a:pt x="668" y="210"/>
                      <a:pt x="698" y="210"/>
                      <a:pt x="708" y="190"/>
                    </a:cubicBezTo>
                    <a:cubicBezTo>
                      <a:pt x="708" y="180"/>
                      <a:pt x="708" y="170"/>
                      <a:pt x="718" y="150"/>
                    </a:cubicBezTo>
                    <a:cubicBezTo>
                      <a:pt x="698" y="150"/>
                      <a:pt x="648" y="150"/>
                      <a:pt x="658" y="131"/>
                    </a:cubicBezTo>
                    <a:cubicBezTo>
                      <a:pt x="668" y="81"/>
                      <a:pt x="758" y="41"/>
                      <a:pt x="798" y="1"/>
                    </a:cubicBezTo>
                    <a:cubicBezTo>
                      <a:pt x="808" y="21"/>
                      <a:pt x="818" y="21"/>
                      <a:pt x="848" y="21"/>
                    </a:cubicBezTo>
                    <a:cubicBezTo>
                      <a:pt x="828" y="41"/>
                      <a:pt x="828" y="51"/>
                      <a:pt x="828" y="51"/>
                    </a:cubicBezTo>
                    <a:cubicBezTo>
                      <a:pt x="818" y="101"/>
                      <a:pt x="858" y="150"/>
                      <a:pt x="918" y="140"/>
                    </a:cubicBezTo>
                    <a:cubicBezTo>
                      <a:pt x="947" y="140"/>
                      <a:pt x="967" y="91"/>
                      <a:pt x="1007" y="91"/>
                    </a:cubicBezTo>
                    <a:cubicBezTo>
                      <a:pt x="1047" y="81"/>
                      <a:pt x="1067" y="121"/>
                      <a:pt x="1057" y="150"/>
                    </a:cubicBezTo>
                    <a:cubicBezTo>
                      <a:pt x="1047" y="190"/>
                      <a:pt x="947" y="300"/>
                      <a:pt x="918" y="320"/>
                    </a:cubicBezTo>
                    <a:cubicBezTo>
                      <a:pt x="908" y="330"/>
                      <a:pt x="738" y="340"/>
                      <a:pt x="738" y="350"/>
                    </a:cubicBezTo>
                    <a:cubicBezTo>
                      <a:pt x="738" y="370"/>
                      <a:pt x="539" y="440"/>
                      <a:pt x="519" y="449"/>
                    </a:cubicBezTo>
                    <a:cubicBezTo>
                      <a:pt x="469" y="489"/>
                      <a:pt x="409" y="529"/>
                      <a:pt x="319" y="53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9" name="Google Shape;3119;p38"/>
              <p:cNvSpPr/>
              <p:nvPr/>
            </p:nvSpPr>
            <p:spPr>
              <a:xfrm>
                <a:off x="3695497" y="2372896"/>
                <a:ext cx="16683" cy="11153"/>
              </a:xfrm>
              <a:custGeom>
                <a:avLst/>
                <a:gdLst/>
                <a:ahLst/>
                <a:cxnLst/>
                <a:rect l="l" t="t" r="r" b="b"/>
                <a:pathLst>
                  <a:path w="181" h="121" extrusionOk="0">
                    <a:moveTo>
                      <a:pt x="51" y="121"/>
                    </a:moveTo>
                    <a:cubicBezTo>
                      <a:pt x="31" y="121"/>
                      <a:pt x="1" y="121"/>
                      <a:pt x="21" y="101"/>
                    </a:cubicBezTo>
                    <a:cubicBezTo>
                      <a:pt x="31" y="51"/>
                      <a:pt x="140" y="1"/>
                      <a:pt x="180" y="1"/>
                    </a:cubicBezTo>
                    <a:cubicBezTo>
                      <a:pt x="170" y="51"/>
                      <a:pt x="91" y="121"/>
                      <a:pt x="51" y="12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0" name="Google Shape;3120;p38"/>
              <p:cNvSpPr/>
              <p:nvPr/>
            </p:nvSpPr>
            <p:spPr>
              <a:xfrm>
                <a:off x="3735960" y="2351789"/>
                <a:ext cx="10231" cy="4701"/>
              </a:xfrm>
              <a:custGeom>
                <a:avLst/>
                <a:gdLst/>
                <a:ahLst/>
                <a:cxnLst/>
                <a:rect l="l" t="t" r="r" b="b"/>
                <a:pathLst>
                  <a:path w="111" h="51" extrusionOk="0">
                    <a:moveTo>
                      <a:pt x="40" y="50"/>
                    </a:moveTo>
                    <a:cubicBezTo>
                      <a:pt x="30" y="50"/>
                      <a:pt x="0" y="50"/>
                      <a:pt x="10" y="31"/>
                    </a:cubicBezTo>
                    <a:cubicBezTo>
                      <a:pt x="50" y="21"/>
                      <a:pt x="80" y="21"/>
                      <a:pt x="110" y="1"/>
                    </a:cubicBezTo>
                    <a:cubicBezTo>
                      <a:pt x="110" y="21"/>
                      <a:pt x="100" y="31"/>
                      <a:pt x="100" y="41"/>
                    </a:cubicBezTo>
                    <a:cubicBezTo>
                      <a:pt x="90" y="41"/>
                      <a:pt x="40" y="50"/>
                      <a:pt x="40" y="5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1" name="Google Shape;3121;p38"/>
              <p:cNvSpPr/>
              <p:nvPr/>
            </p:nvSpPr>
            <p:spPr>
              <a:xfrm>
                <a:off x="3674390" y="2342572"/>
                <a:ext cx="59818" cy="40555"/>
              </a:xfrm>
              <a:custGeom>
                <a:avLst/>
                <a:gdLst/>
                <a:ahLst/>
                <a:cxnLst/>
                <a:rect l="l" t="t" r="r" b="b"/>
                <a:pathLst>
                  <a:path w="649" h="440" extrusionOk="0">
                    <a:moveTo>
                      <a:pt x="629" y="51"/>
                    </a:moveTo>
                    <a:cubicBezTo>
                      <a:pt x="619" y="81"/>
                      <a:pt x="599" y="101"/>
                      <a:pt x="569" y="121"/>
                    </a:cubicBezTo>
                    <a:cubicBezTo>
                      <a:pt x="569" y="141"/>
                      <a:pt x="579" y="141"/>
                      <a:pt x="579" y="180"/>
                    </a:cubicBezTo>
                    <a:cubicBezTo>
                      <a:pt x="529" y="220"/>
                      <a:pt x="479" y="270"/>
                      <a:pt x="429" y="300"/>
                    </a:cubicBezTo>
                    <a:cubicBezTo>
                      <a:pt x="379" y="310"/>
                      <a:pt x="409" y="240"/>
                      <a:pt x="369" y="230"/>
                    </a:cubicBezTo>
                    <a:cubicBezTo>
                      <a:pt x="359" y="280"/>
                      <a:pt x="300" y="340"/>
                      <a:pt x="260" y="340"/>
                    </a:cubicBezTo>
                    <a:cubicBezTo>
                      <a:pt x="240" y="380"/>
                      <a:pt x="210" y="420"/>
                      <a:pt x="180" y="430"/>
                    </a:cubicBezTo>
                    <a:cubicBezTo>
                      <a:pt x="140" y="440"/>
                      <a:pt x="140" y="400"/>
                      <a:pt x="140" y="390"/>
                    </a:cubicBezTo>
                    <a:cubicBezTo>
                      <a:pt x="110" y="420"/>
                      <a:pt x="90" y="400"/>
                      <a:pt x="70" y="400"/>
                    </a:cubicBezTo>
                    <a:cubicBezTo>
                      <a:pt x="60" y="400"/>
                      <a:pt x="31" y="430"/>
                      <a:pt x="11" y="440"/>
                    </a:cubicBezTo>
                    <a:cubicBezTo>
                      <a:pt x="11" y="420"/>
                      <a:pt x="1" y="420"/>
                      <a:pt x="1" y="400"/>
                    </a:cubicBezTo>
                    <a:cubicBezTo>
                      <a:pt x="1" y="390"/>
                      <a:pt x="70" y="340"/>
                      <a:pt x="70" y="340"/>
                    </a:cubicBezTo>
                    <a:cubicBezTo>
                      <a:pt x="130" y="300"/>
                      <a:pt x="170" y="290"/>
                      <a:pt x="230" y="250"/>
                    </a:cubicBezTo>
                    <a:cubicBezTo>
                      <a:pt x="300" y="200"/>
                      <a:pt x="330" y="131"/>
                      <a:pt x="419" y="101"/>
                    </a:cubicBezTo>
                    <a:cubicBezTo>
                      <a:pt x="449" y="91"/>
                      <a:pt x="449" y="101"/>
                      <a:pt x="469" y="91"/>
                    </a:cubicBezTo>
                    <a:cubicBezTo>
                      <a:pt x="459" y="91"/>
                      <a:pt x="649" y="1"/>
                      <a:pt x="629" y="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2" name="Google Shape;3122;p38"/>
              <p:cNvSpPr/>
              <p:nvPr/>
            </p:nvSpPr>
            <p:spPr>
              <a:xfrm>
                <a:off x="3754302" y="2313169"/>
                <a:ext cx="31338" cy="14839"/>
              </a:xfrm>
              <a:custGeom>
                <a:avLst/>
                <a:gdLst/>
                <a:ahLst/>
                <a:cxnLst/>
                <a:rect l="l" t="t" r="r" b="b"/>
                <a:pathLst>
                  <a:path w="340" h="161" extrusionOk="0">
                    <a:moveTo>
                      <a:pt x="130" y="141"/>
                    </a:moveTo>
                    <a:cubicBezTo>
                      <a:pt x="91" y="151"/>
                      <a:pt x="91" y="121"/>
                      <a:pt x="61" y="121"/>
                    </a:cubicBezTo>
                    <a:cubicBezTo>
                      <a:pt x="41" y="121"/>
                      <a:pt x="31" y="151"/>
                      <a:pt x="1" y="160"/>
                    </a:cubicBezTo>
                    <a:cubicBezTo>
                      <a:pt x="11" y="121"/>
                      <a:pt x="200" y="11"/>
                      <a:pt x="240" y="11"/>
                    </a:cubicBezTo>
                    <a:cubicBezTo>
                      <a:pt x="300" y="1"/>
                      <a:pt x="340" y="21"/>
                      <a:pt x="340" y="61"/>
                    </a:cubicBezTo>
                    <a:cubicBezTo>
                      <a:pt x="310" y="71"/>
                      <a:pt x="280" y="101"/>
                      <a:pt x="250" y="111"/>
                    </a:cubicBezTo>
                    <a:cubicBezTo>
                      <a:pt x="180" y="121"/>
                      <a:pt x="190" y="121"/>
                      <a:pt x="130" y="14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3" name="Google Shape;3123;p38"/>
              <p:cNvSpPr/>
              <p:nvPr/>
            </p:nvSpPr>
            <p:spPr>
              <a:xfrm>
                <a:off x="3752459" y="2324230"/>
                <a:ext cx="28573" cy="20277"/>
              </a:xfrm>
              <a:custGeom>
                <a:avLst/>
                <a:gdLst/>
                <a:ahLst/>
                <a:cxnLst/>
                <a:rect l="l" t="t" r="r" b="b"/>
                <a:pathLst>
                  <a:path w="310" h="220" extrusionOk="0">
                    <a:moveTo>
                      <a:pt x="250" y="80"/>
                    </a:moveTo>
                    <a:cubicBezTo>
                      <a:pt x="250" y="140"/>
                      <a:pt x="130" y="190"/>
                      <a:pt x="71" y="200"/>
                    </a:cubicBezTo>
                    <a:cubicBezTo>
                      <a:pt x="31" y="220"/>
                      <a:pt x="1" y="170"/>
                      <a:pt x="11" y="140"/>
                    </a:cubicBezTo>
                    <a:cubicBezTo>
                      <a:pt x="21" y="70"/>
                      <a:pt x="210" y="31"/>
                      <a:pt x="270" y="21"/>
                    </a:cubicBezTo>
                    <a:cubicBezTo>
                      <a:pt x="290" y="1"/>
                      <a:pt x="310" y="31"/>
                      <a:pt x="310" y="40"/>
                    </a:cubicBezTo>
                    <a:cubicBezTo>
                      <a:pt x="270" y="80"/>
                      <a:pt x="220" y="90"/>
                      <a:pt x="170" y="100"/>
                    </a:cubicBezTo>
                    <a:cubicBezTo>
                      <a:pt x="200" y="90"/>
                      <a:pt x="220" y="80"/>
                      <a:pt x="250" y="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4" name="Google Shape;3124;p38"/>
              <p:cNvSpPr/>
              <p:nvPr/>
            </p:nvSpPr>
            <p:spPr>
              <a:xfrm>
                <a:off x="3739647" y="2330682"/>
                <a:ext cx="9309" cy="10231"/>
              </a:xfrm>
              <a:custGeom>
                <a:avLst/>
                <a:gdLst/>
                <a:ahLst/>
                <a:cxnLst/>
                <a:rect l="l" t="t" r="r" b="b"/>
                <a:pathLst>
                  <a:path w="101" h="111" extrusionOk="0">
                    <a:moveTo>
                      <a:pt x="100" y="60"/>
                    </a:moveTo>
                    <a:cubicBezTo>
                      <a:pt x="90" y="80"/>
                      <a:pt x="70" y="100"/>
                      <a:pt x="50" y="110"/>
                    </a:cubicBezTo>
                    <a:cubicBezTo>
                      <a:pt x="20" y="110"/>
                      <a:pt x="0" y="80"/>
                      <a:pt x="0" y="70"/>
                    </a:cubicBezTo>
                    <a:cubicBezTo>
                      <a:pt x="20" y="0"/>
                      <a:pt x="90" y="60"/>
                      <a:pt x="100" y="6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5" name="Google Shape;3125;p38"/>
              <p:cNvSpPr/>
              <p:nvPr/>
            </p:nvSpPr>
            <p:spPr>
              <a:xfrm>
                <a:off x="3818637" y="2377504"/>
                <a:ext cx="45993" cy="41476"/>
              </a:xfrm>
              <a:custGeom>
                <a:avLst/>
                <a:gdLst/>
                <a:ahLst/>
                <a:cxnLst/>
                <a:rect l="l" t="t" r="r" b="b"/>
                <a:pathLst>
                  <a:path w="499" h="450" extrusionOk="0">
                    <a:moveTo>
                      <a:pt x="449" y="140"/>
                    </a:moveTo>
                    <a:cubicBezTo>
                      <a:pt x="439" y="190"/>
                      <a:pt x="439" y="150"/>
                      <a:pt x="439" y="190"/>
                    </a:cubicBezTo>
                    <a:lnTo>
                      <a:pt x="499" y="190"/>
                    </a:lnTo>
                    <a:cubicBezTo>
                      <a:pt x="449" y="360"/>
                      <a:pt x="449" y="310"/>
                      <a:pt x="340" y="370"/>
                    </a:cubicBezTo>
                    <a:cubicBezTo>
                      <a:pt x="310" y="390"/>
                      <a:pt x="300" y="419"/>
                      <a:pt x="280" y="439"/>
                    </a:cubicBezTo>
                    <a:cubicBezTo>
                      <a:pt x="240" y="449"/>
                      <a:pt x="240" y="409"/>
                      <a:pt x="230" y="399"/>
                    </a:cubicBezTo>
                    <a:cubicBezTo>
                      <a:pt x="160" y="320"/>
                      <a:pt x="60" y="360"/>
                      <a:pt x="1" y="290"/>
                    </a:cubicBezTo>
                    <a:cubicBezTo>
                      <a:pt x="1" y="270"/>
                      <a:pt x="1" y="250"/>
                      <a:pt x="11" y="240"/>
                    </a:cubicBezTo>
                    <a:cubicBezTo>
                      <a:pt x="50" y="220"/>
                      <a:pt x="90" y="260"/>
                      <a:pt x="140" y="250"/>
                    </a:cubicBezTo>
                    <a:cubicBezTo>
                      <a:pt x="160" y="250"/>
                      <a:pt x="160" y="250"/>
                      <a:pt x="190" y="240"/>
                    </a:cubicBezTo>
                    <a:cubicBezTo>
                      <a:pt x="190" y="210"/>
                      <a:pt x="200" y="180"/>
                      <a:pt x="200" y="150"/>
                    </a:cubicBezTo>
                    <a:cubicBezTo>
                      <a:pt x="160" y="150"/>
                      <a:pt x="100" y="170"/>
                      <a:pt x="130" y="120"/>
                    </a:cubicBezTo>
                    <a:cubicBezTo>
                      <a:pt x="130" y="110"/>
                      <a:pt x="140" y="100"/>
                      <a:pt x="150" y="100"/>
                    </a:cubicBezTo>
                    <a:cubicBezTo>
                      <a:pt x="210" y="31"/>
                      <a:pt x="260" y="31"/>
                      <a:pt x="340" y="21"/>
                    </a:cubicBezTo>
                    <a:cubicBezTo>
                      <a:pt x="389" y="11"/>
                      <a:pt x="449" y="1"/>
                      <a:pt x="449" y="1"/>
                    </a:cubicBezTo>
                    <a:cubicBezTo>
                      <a:pt x="459" y="1"/>
                      <a:pt x="489" y="11"/>
                      <a:pt x="479" y="21"/>
                    </a:cubicBezTo>
                    <a:cubicBezTo>
                      <a:pt x="459" y="90"/>
                      <a:pt x="379" y="120"/>
                      <a:pt x="349" y="160"/>
                    </a:cubicBezTo>
                    <a:cubicBezTo>
                      <a:pt x="359" y="150"/>
                      <a:pt x="449" y="110"/>
                      <a:pt x="449" y="1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6" name="Google Shape;3126;p38"/>
              <p:cNvSpPr/>
              <p:nvPr/>
            </p:nvSpPr>
            <p:spPr>
              <a:xfrm>
                <a:off x="3814029" y="2330682"/>
                <a:ext cx="52445" cy="32260"/>
              </a:xfrm>
              <a:custGeom>
                <a:avLst/>
                <a:gdLst/>
                <a:ahLst/>
                <a:cxnLst/>
                <a:rect l="l" t="t" r="r" b="b"/>
                <a:pathLst>
                  <a:path w="569" h="350" extrusionOk="0">
                    <a:moveTo>
                      <a:pt x="51" y="170"/>
                    </a:moveTo>
                    <a:cubicBezTo>
                      <a:pt x="51" y="160"/>
                      <a:pt x="41" y="150"/>
                      <a:pt x="41" y="110"/>
                    </a:cubicBezTo>
                    <a:cubicBezTo>
                      <a:pt x="51" y="110"/>
                      <a:pt x="51" y="110"/>
                      <a:pt x="81" y="100"/>
                    </a:cubicBezTo>
                    <a:cubicBezTo>
                      <a:pt x="160" y="80"/>
                      <a:pt x="160" y="230"/>
                      <a:pt x="260" y="180"/>
                    </a:cubicBezTo>
                    <a:cubicBezTo>
                      <a:pt x="250" y="170"/>
                      <a:pt x="230" y="160"/>
                      <a:pt x="210" y="150"/>
                    </a:cubicBezTo>
                    <a:cubicBezTo>
                      <a:pt x="210" y="130"/>
                      <a:pt x="210" y="120"/>
                      <a:pt x="220" y="110"/>
                    </a:cubicBezTo>
                    <a:cubicBezTo>
                      <a:pt x="290" y="100"/>
                      <a:pt x="300" y="160"/>
                      <a:pt x="360" y="150"/>
                    </a:cubicBezTo>
                    <a:cubicBezTo>
                      <a:pt x="370" y="120"/>
                      <a:pt x="370" y="100"/>
                      <a:pt x="370" y="80"/>
                    </a:cubicBezTo>
                    <a:cubicBezTo>
                      <a:pt x="320" y="100"/>
                      <a:pt x="290" y="110"/>
                      <a:pt x="270" y="60"/>
                    </a:cubicBezTo>
                    <a:cubicBezTo>
                      <a:pt x="300" y="50"/>
                      <a:pt x="310" y="50"/>
                      <a:pt x="340" y="50"/>
                    </a:cubicBezTo>
                    <a:cubicBezTo>
                      <a:pt x="390" y="30"/>
                      <a:pt x="399" y="60"/>
                      <a:pt x="459" y="50"/>
                    </a:cubicBezTo>
                    <a:cubicBezTo>
                      <a:pt x="489" y="50"/>
                      <a:pt x="499" y="10"/>
                      <a:pt x="519" y="10"/>
                    </a:cubicBezTo>
                    <a:cubicBezTo>
                      <a:pt x="569" y="0"/>
                      <a:pt x="569" y="30"/>
                      <a:pt x="559" y="70"/>
                    </a:cubicBezTo>
                    <a:cubicBezTo>
                      <a:pt x="549" y="150"/>
                      <a:pt x="499" y="180"/>
                      <a:pt x="499" y="270"/>
                    </a:cubicBezTo>
                    <a:cubicBezTo>
                      <a:pt x="449" y="299"/>
                      <a:pt x="390" y="309"/>
                      <a:pt x="370" y="309"/>
                    </a:cubicBezTo>
                    <a:cubicBezTo>
                      <a:pt x="360" y="309"/>
                      <a:pt x="270" y="349"/>
                      <a:pt x="290" y="309"/>
                    </a:cubicBezTo>
                    <a:cubicBezTo>
                      <a:pt x="290" y="299"/>
                      <a:pt x="300" y="279"/>
                      <a:pt x="310" y="270"/>
                    </a:cubicBezTo>
                    <a:cubicBezTo>
                      <a:pt x="310" y="260"/>
                      <a:pt x="310" y="250"/>
                      <a:pt x="320" y="250"/>
                    </a:cubicBezTo>
                    <a:cubicBezTo>
                      <a:pt x="320" y="220"/>
                      <a:pt x="390" y="210"/>
                      <a:pt x="399" y="180"/>
                    </a:cubicBezTo>
                    <a:lnTo>
                      <a:pt x="360" y="180"/>
                    </a:lnTo>
                    <a:cubicBezTo>
                      <a:pt x="310" y="200"/>
                      <a:pt x="200" y="250"/>
                      <a:pt x="140" y="260"/>
                    </a:cubicBezTo>
                    <a:cubicBezTo>
                      <a:pt x="120" y="260"/>
                      <a:pt x="110" y="250"/>
                      <a:pt x="100" y="230"/>
                    </a:cubicBezTo>
                    <a:cubicBezTo>
                      <a:pt x="90" y="230"/>
                      <a:pt x="71" y="250"/>
                      <a:pt x="61" y="250"/>
                    </a:cubicBezTo>
                    <a:lnTo>
                      <a:pt x="61" y="220"/>
                    </a:lnTo>
                    <a:cubicBezTo>
                      <a:pt x="41" y="230"/>
                      <a:pt x="11" y="220"/>
                      <a:pt x="1" y="210"/>
                    </a:cubicBezTo>
                    <a:cubicBezTo>
                      <a:pt x="1" y="200"/>
                      <a:pt x="11" y="170"/>
                      <a:pt x="11" y="160"/>
                    </a:cubicBezTo>
                    <a:cubicBezTo>
                      <a:pt x="41" y="160"/>
                      <a:pt x="41" y="160"/>
                      <a:pt x="51" y="17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7" name="Google Shape;3127;p38"/>
              <p:cNvSpPr/>
              <p:nvPr/>
            </p:nvSpPr>
            <p:spPr>
              <a:xfrm>
                <a:off x="3828776" y="2439074"/>
                <a:ext cx="29494" cy="18434"/>
              </a:xfrm>
              <a:custGeom>
                <a:avLst/>
                <a:gdLst/>
                <a:ahLst/>
                <a:cxnLst/>
                <a:rect l="l" t="t" r="r" b="b"/>
                <a:pathLst>
                  <a:path w="320" h="200" extrusionOk="0">
                    <a:moveTo>
                      <a:pt x="239" y="190"/>
                    </a:moveTo>
                    <a:cubicBezTo>
                      <a:pt x="200" y="200"/>
                      <a:pt x="0" y="170"/>
                      <a:pt x="0" y="150"/>
                    </a:cubicBezTo>
                    <a:cubicBezTo>
                      <a:pt x="0" y="130"/>
                      <a:pt x="50" y="130"/>
                      <a:pt x="70" y="130"/>
                    </a:cubicBezTo>
                    <a:cubicBezTo>
                      <a:pt x="100" y="100"/>
                      <a:pt x="100" y="11"/>
                      <a:pt x="170" y="11"/>
                    </a:cubicBezTo>
                    <a:cubicBezTo>
                      <a:pt x="220" y="1"/>
                      <a:pt x="299" y="90"/>
                      <a:pt x="319" y="140"/>
                    </a:cubicBezTo>
                    <a:cubicBezTo>
                      <a:pt x="289" y="140"/>
                      <a:pt x="269" y="180"/>
                      <a:pt x="239" y="19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8" name="Google Shape;3128;p38"/>
              <p:cNvSpPr/>
              <p:nvPr/>
            </p:nvSpPr>
            <p:spPr>
              <a:xfrm>
                <a:off x="3870069" y="2364693"/>
                <a:ext cx="43320" cy="36776"/>
              </a:xfrm>
              <a:custGeom>
                <a:avLst/>
                <a:gdLst/>
                <a:ahLst/>
                <a:cxnLst/>
                <a:rect l="l" t="t" r="r" b="b"/>
                <a:pathLst>
                  <a:path w="470" h="399" extrusionOk="0">
                    <a:moveTo>
                      <a:pt x="469" y="30"/>
                    </a:moveTo>
                    <a:cubicBezTo>
                      <a:pt x="469" y="40"/>
                      <a:pt x="400" y="90"/>
                      <a:pt x="400" y="90"/>
                    </a:cubicBezTo>
                    <a:cubicBezTo>
                      <a:pt x="350" y="150"/>
                      <a:pt x="290" y="229"/>
                      <a:pt x="200" y="249"/>
                    </a:cubicBezTo>
                    <a:cubicBezTo>
                      <a:pt x="140" y="259"/>
                      <a:pt x="150" y="229"/>
                      <a:pt x="130" y="289"/>
                    </a:cubicBezTo>
                    <a:cubicBezTo>
                      <a:pt x="140" y="289"/>
                      <a:pt x="150" y="289"/>
                      <a:pt x="170" y="279"/>
                    </a:cubicBezTo>
                    <a:cubicBezTo>
                      <a:pt x="140" y="339"/>
                      <a:pt x="120" y="349"/>
                      <a:pt x="81" y="389"/>
                    </a:cubicBezTo>
                    <a:cubicBezTo>
                      <a:pt x="51" y="389"/>
                      <a:pt x="31" y="399"/>
                      <a:pt x="21" y="399"/>
                    </a:cubicBezTo>
                    <a:cubicBezTo>
                      <a:pt x="31" y="359"/>
                      <a:pt x="31" y="329"/>
                      <a:pt x="31" y="309"/>
                    </a:cubicBezTo>
                    <a:cubicBezTo>
                      <a:pt x="1" y="279"/>
                      <a:pt x="31" y="229"/>
                      <a:pt x="31" y="180"/>
                    </a:cubicBezTo>
                    <a:cubicBezTo>
                      <a:pt x="31" y="160"/>
                      <a:pt x="31" y="140"/>
                      <a:pt x="41" y="130"/>
                    </a:cubicBezTo>
                    <a:cubicBezTo>
                      <a:pt x="71" y="130"/>
                      <a:pt x="91" y="110"/>
                      <a:pt x="101" y="110"/>
                    </a:cubicBezTo>
                    <a:cubicBezTo>
                      <a:pt x="101" y="110"/>
                      <a:pt x="101" y="90"/>
                      <a:pt x="110" y="90"/>
                    </a:cubicBezTo>
                    <a:cubicBezTo>
                      <a:pt x="110" y="90"/>
                      <a:pt x="140" y="40"/>
                      <a:pt x="190" y="30"/>
                    </a:cubicBezTo>
                    <a:cubicBezTo>
                      <a:pt x="290" y="0"/>
                      <a:pt x="360" y="30"/>
                      <a:pt x="4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9" name="Google Shape;3129;p38"/>
              <p:cNvSpPr/>
              <p:nvPr/>
            </p:nvSpPr>
            <p:spPr>
              <a:xfrm>
                <a:off x="3808499" y="2322386"/>
                <a:ext cx="11153" cy="12996"/>
              </a:xfrm>
              <a:custGeom>
                <a:avLst/>
                <a:gdLst/>
                <a:ahLst/>
                <a:cxnLst/>
                <a:rect l="l" t="t" r="r" b="b"/>
                <a:pathLst>
                  <a:path w="121" h="141" extrusionOk="0">
                    <a:moveTo>
                      <a:pt x="121" y="70"/>
                    </a:moveTo>
                    <a:cubicBezTo>
                      <a:pt x="111" y="100"/>
                      <a:pt x="91" y="110"/>
                      <a:pt x="71" y="120"/>
                    </a:cubicBezTo>
                    <a:cubicBezTo>
                      <a:pt x="41" y="140"/>
                      <a:pt x="1" y="60"/>
                      <a:pt x="1" y="21"/>
                    </a:cubicBezTo>
                    <a:cubicBezTo>
                      <a:pt x="71" y="1"/>
                      <a:pt x="71" y="60"/>
                      <a:pt x="121" y="7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0" name="Google Shape;3130;p38"/>
              <p:cNvSpPr/>
              <p:nvPr/>
            </p:nvSpPr>
            <p:spPr>
              <a:xfrm>
                <a:off x="3805826" y="2359162"/>
                <a:ext cx="11060" cy="10231"/>
              </a:xfrm>
              <a:custGeom>
                <a:avLst/>
                <a:gdLst/>
                <a:ahLst/>
                <a:cxnLst/>
                <a:rect l="l" t="t" r="r" b="b"/>
                <a:pathLst>
                  <a:path w="120" h="111" extrusionOk="0">
                    <a:moveTo>
                      <a:pt x="100" y="0"/>
                    </a:moveTo>
                    <a:cubicBezTo>
                      <a:pt x="100" y="10"/>
                      <a:pt x="120" y="20"/>
                      <a:pt x="100" y="50"/>
                    </a:cubicBezTo>
                    <a:cubicBezTo>
                      <a:pt x="100" y="90"/>
                      <a:pt x="70" y="100"/>
                      <a:pt x="50" y="100"/>
                    </a:cubicBezTo>
                    <a:cubicBezTo>
                      <a:pt x="20" y="110"/>
                      <a:pt x="20" y="100"/>
                      <a:pt x="0" y="110"/>
                    </a:cubicBezTo>
                    <a:cubicBezTo>
                      <a:pt x="20" y="50"/>
                      <a:pt x="50" y="20"/>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1" name="Google Shape;3131;p38"/>
              <p:cNvSpPr/>
              <p:nvPr/>
            </p:nvSpPr>
            <p:spPr>
              <a:xfrm>
                <a:off x="3816794" y="2290219"/>
                <a:ext cx="44242" cy="23964"/>
              </a:xfrm>
              <a:custGeom>
                <a:avLst/>
                <a:gdLst/>
                <a:ahLst/>
                <a:cxnLst/>
                <a:rect l="l" t="t" r="r" b="b"/>
                <a:pathLst>
                  <a:path w="480" h="260" extrusionOk="0">
                    <a:moveTo>
                      <a:pt x="320" y="200"/>
                    </a:moveTo>
                    <a:cubicBezTo>
                      <a:pt x="270" y="210"/>
                      <a:pt x="250" y="200"/>
                      <a:pt x="180" y="210"/>
                    </a:cubicBezTo>
                    <a:cubicBezTo>
                      <a:pt x="180" y="190"/>
                      <a:pt x="130" y="210"/>
                      <a:pt x="100" y="220"/>
                    </a:cubicBezTo>
                    <a:cubicBezTo>
                      <a:pt x="60" y="230"/>
                      <a:pt x="51" y="230"/>
                      <a:pt x="21" y="210"/>
                    </a:cubicBezTo>
                    <a:cubicBezTo>
                      <a:pt x="60" y="170"/>
                      <a:pt x="70" y="170"/>
                      <a:pt x="110" y="150"/>
                    </a:cubicBezTo>
                    <a:cubicBezTo>
                      <a:pt x="110" y="140"/>
                      <a:pt x="110" y="120"/>
                      <a:pt x="120" y="110"/>
                    </a:cubicBezTo>
                    <a:cubicBezTo>
                      <a:pt x="60" y="120"/>
                      <a:pt x="31" y="150"/>
                      <a:pt x="21" y="140"/>
                    </a:cubicBezTo>
                    <a:cubicBezTo>
                      <a:pt x="31" y="120"/>
                      <a:pt x="31" y="110"/>
                      <a:pt x="51" y="100"/>
                    </a:cubicBezTo>
                    <a:cubicBezTo>
                      <a:pt x="1" y="110"/>
                      <a:pt x="1" y="100"/>
                      <a:pt x="11" y="61"/>
                    </a:cubicBezTo>
                    <a:cubicBezTo>
                      <a:pt x="51" y="51"/>
                      <a:pt x="70" y="21"/>
                      <a:pt x="110" y="11"/>
                    </a:cubicBezTo>
                    <a:cubicBezTo>
                      <a:pt x="170" y="1"/>
                      <a:pt x="170" y="51"/>
                      <a:pt x="210" y="51"/>
                    </a:cubicBezTo>
                    <a:cubicBezTo>
                      <a:pt x="230" y="51"/>
                      <a:pt x="250" y="21"/>
                      <a:pt x="270" y="11"/>
                    </a:cubicBezTo>
                    <a:cubicBezTo>
                      <a:pt x="330" y="1"/>
                      <a:pt x="310" y="71"/>
                      <a:pt x="350" y="61"/>
                    </a:cubicBezTo>
                    <a:cubicBezTo>
                      <a:pt x="360" y="61"/>
                      <a:pt x="369" y="41"/>
                      <a:pt x="399" y="21"/>
                    </a:cubicBezTo>
                    <a:cubicBezTo>
                      <a:pt x="429" y="11"/>
                      <a:pt x="459" y="61"/>
                      <a:pt x="459" y="71"/>
                    </a:cubicBezTo>
                    <a:lnTo>
                      <a:pt x="419" y="110"/>
                    </a:lnTo>
                    <a:cubicBezTo>
                      <a:pt x="429" y="140"/>
                      <a:pt x="479" y="150"/>
                      <a:pt x="479" y="170"/>
                    </a:cubicBezTo>
                    <a:cubicBezTo>
                      <a:pt x="469" y="200"/>
                      <a:pt x="449" y="220"/>
                      <a:pt x="419" y="220"/>
                    </a:cubicBezTo>
                    <a:cubicBezTo>
                      <a:pt x="369" y="260"/>
                      <a:pt x="379" y="190"/>
                      <a:pt x="320" y="2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2" name="Google Shape;3132;p38"/>
              <p:cNvSpPr/>
              <p:nvPr/>
            </p:nvSpPr>
            <p:spPr>
              <a:xfrm>
                <a:off x="3832463" y="2312340"/>
                <a:ext cx="13825" cy="6452"/>
              </a:xfrm>
              <a:custGeom>
                <a:avLst/>
                <a:gdLst/>
                <a:ahLst/>
                <a:cxnLst/>
                <a:rect l="l" t="t" r="r" b="b"/>
                <a:pathLst>
                  <a:path w="150" h="70" extrusionOk="0">
                    <a:moveTo>
                      <a:pt x="50" y="60"/>
                    </a:moveTo>
                    <a:cubicBezTo>
                      <a:pt x="0" y="70"/>
                      <a:pt x="80" y="10"/>
                      <a:pt x="90" y="10"/>
                    </a:cubicBezTo>
                    <a:cubicBezTo>
                      <a:pt x="130" y="0"/>
                      <a:pt x="130" y="20"/>
                      <a:pt x="150" y="20"/>
                    </a:cubicBezTo>
                    <a:cubicBezTo>
                      <a:pt x="130" y="50"/>
                      <a:pt x="90" y="60"/>
                      <a:pt x="50" y="6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3" name="Google Shape;3133;p38"/>
              <p:cNvSpPr/>
              <p:nvPr/>
            </p:nvSpPr>
            <p:spPr>
              <a:xfrm>
                <a:off x="3877442" y="2316856"/>
                <a:ext cx="121388" cy="38711"/>
              </a:xfrm>
              <a:custGeom>
                <a:avLst/>
                <a:gdLst/>
                <a:ahLst/>
                <a:cxnLst/>
                <a:rect l="l" t="t" r="r" b="b"/>
                <a:pathLst>
                  <a:path w="1317" h="420" extrusionOk="0">
                    <a:moveTo>
                      <a:pt x="1316" y="71"/>
                    </a:moveTo>
                    <a:cubicBezTo>
                      <a:pt x="1306" y="81"/>
                      <a:pt x="1296" y="101"/>
                      <a:pt x="1286" y="120"/>
                    </a:cubicBezTo>
                    <a:lnTo>
                      <a:pt x="1316" y="120"/>
                    </a:lnTo>
                    <a:cubicBezTo>
                      <a:pt x="1286" y="230"/>
                      <a:pt x="1157" y="260"/>
                      <a:pt x="1067" y="280"/>
                    </a:cubicBezTo>
                    <a:cubicBezTo>
                      <a:pt x="1037" y="300"/>
                      <a:pt x="1017" y="270"/>
                      <a:pt x="1017" y="250"/>
                    </a:cubicBezTo>
                    <a:cubicBezTo>
                      <a:pt x="987" y="260"/>
                      <a:pt x="967" y="270"/>
                      <a:pt x="948" y="300"/>
                    </a:cubicBezTo>
                    <a:cubicBezTo>
                      <a:pt x="868" y="310"/>
                      <a:pt x="798" y="330"/>
                      <a:pt x="718" y="350"/>
                    </a:cubicBezTo>
                    <a:cubicBezTo>
                      <a:pt x="658" y="370"/>
                      <a:pt x="569" y="380"/>
                      <a:pt x="589" y="330"/>
                    </a:cubicBezTo>
                    <a:cubicBezTo>
                      <a:pt x="569" y="330"/>
                      <a:pt x="559" y="350"/>
                      <a:pt x="549" y="350"/>
                    </a:cubicBezTo>
                    <a:cubicBezTo>
                      <a:pt x="539" y="360"/>
                      <a:pt x="489" y="410"/>
                      <a:pt x="459" y="410"/>
                    </a:cubicBezTo>
                    <a:cubicBezTo>
                      <a:pt x="399" y="420"/>
                      <a:pt x="270" y="370"/>
                      <a:pt x="290" y="310"/>
                    </a:cubicBezTo>
                    <a:cubicBezTo>
                      <a:pt x="290" y="280"/>
                      <a:pt x="310" y="260"/>
                      <a:pt x="339" y="250"/>
                    </a:cubicBezTo>
                    <a:cubicBezTo>
                      <a:pt x="300" y="200"/>
                      <a:pt x="290" y="160"/>
                      <a:pt x="250" y="111"/>
                    </a:cubicBezTo>
                    <a:cubicBezTo>
                      <a:pt x="240" y="130"/>
                      <a:pt x="210" y="150"/>
                      <a:pt x="190" y="160"/>
                    </a:cubicBezTo>
                    <a:cubicBezTo>
                      <a:pt x="150" y="170"/>
                      <a:pt x="1" y="120"/>
                      <a:pt x="1" y="101"/>
                    </a:cubicBezTo>
                    <a:cubicBezTo>
                      <a:pt x="11" y="51"/>
                      <a:pt x="60" y="31"/>
                      <a:pt x="100" y="31"/>
                    </a:cubicBezTo>
                    <a:cubicBezTo>
                      <a:pt x="220" y="11"/>
                      <a:pt x="220" y="111"/>
                      <a:pt x="320" y="81"/>
                    </a:cubicBezTo>
                    <a:cubicBezTo>
                      <a:pt x="349" y="71"/>
                      <a:pt x="369" y="71"/>
                      <a:pt x="389" y="51"/>
                    </a:cubicBezTo>
                    <a:cubicBezTo>
                      <a:pt x="399" y="51"/>
                      <a:pt x="439" y="31"/>
                      <a:pt x="439" y="31"/>
                    </a:cubicBezTo>
                    <a:cubicBezTo>
                      <a:pt x="399" y="111"/>
                      <a:pt x="539" y="61"/>
                      <a:pt x="549" y="101"/>
                    </a:cubicBezTo>
                    <a:cubicBezTo>
                      <a:pt x="509" y="111"/>
                      <a:pt x="469" y="111"/>
                      <a:pt x="439" y="120"/>
                    </a:cubicBezTo>
                    <a:cubicBezTo>
                      <a:pt x="439" y="200"/>
                      <a:pt x="509" y="130"/>
                      <a:pt x="549" y="170"/>
                    </a:cubicBezTo>
                    <a:cubicBezTo>
                      <a:pt x="539" y="180"/>
                      <a:pt x="519" y="180"/>
                      <a:pt x="519" y="200"/>
                    </a:cubicBezTo>
                    <a:cubicBezTo>
                      <a:pt x="509" y="230"/>
                      <a:pt x="559" y="210"/>
                      <a:pt x="569" y="200"/>
                    </a:cubicBezTo>
                    <a:cubicBezTo>
                      <a:pt x="639" y="200"/>
                      <a:pt x="698" y="210"/>
                      <a:pt x="758" y="200"/>
                    </a:cubicBezTo>
                    <a:cubicBezTo>
                      <a:pt x="918" y="160"/>
                      <a:pt x="987" y="71"/>
                      <a:pt x="1137" y="51"/>
                    </a:cubicBezTo>
                    <a:cubicBezTo>
                      <a:pt x="1237" y="11"/>
                      <a:pt x="1306" y="1"/>
                      <a:pt x="1316" y="71"/>
                    </a:cubicBezTo>
                    <a:cubicBezTo>
                      <a:pt x="1316" y="81"/>
                      <a:pt x="1306" y="81"/>
                      <a:pt x="1296" y="101"/>
                    </a:cubicBezTo>
                    <a:cubicBezTo>
                      <a:pt x="1306" y="81"/>
                      <a:pt x="1306" y="71"/>
                      <a:pt x="1316" y="7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4" name="Google Shape;3134;p38"/>
              <p:cNvSpPr/>
              <p:nvPr/>
            </p:nvSpPr>
            <p:spPr>
              <a:xfrm>
                <a:off x="3870990" y="2340820"/>
                <a:ext cx="24886" cy="18434"/>
              </a:xfrm>
              <a:custGeom>
                <a:avLst/>
                <a:gdLst/>
                <a:ahLst/>
                <a:cxnLst/>
                <a:rect l="l" t="t" r="r" b="b"/>
                <a:pathLst>
                  <a:path w="270" h="200" extrusionOk="0">
                    <a:moveTo>
                      <a:pt x="61" y="100"/>
                    </a:moveTo>
                    <a:cubicBezTo>
                      <a:pt x="81" y="90"/>
                      <a:pt x="91" y="20"/>
                      <a:pt x="160" y="10"/>
                    </a:cubicBezTo>
                    <a:cubicBezTo>
                      <a:pt x="210" y="0"/>
                      <a:pt x="270" y="50"/>
                      <a:pt x="250" y="80"/>
                    </a:cubicBezTo>
                    <a:cubicBezTo>
                      <a:pt x="240" y="140"/>
                      <a:pt x="220" y="179"/>
                      <a:pt x="180" y="199"/>
                    </a:cubicBezTo>
                    <a:cubicBezTo>
                      <a:pt x="160" y="199"/>
                      <a:pt x="1" y="150"/>
                      <a:pt x="1" y="150"/>
                    </a:cubicBezTo>
                    <a:cubicBezTo>
                      <a:pt x="21" y="120"/>
                      <a:pt x="41" y="100"/>
                      <a:pt x="61" y="1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5" name="Google Shape;3135;p38"/>
              <p:cNvSpPr/>
              <p:nvPr/>
            </p:nvSpPr>
            <p:spPr>
              <a:xfrm>
                <a:off x="3882973" y="2303123"/>
                <a:ext cx="22121" cy="6544"/>
              </a:xfrm>
              <a:custGeom>
                <a:avLst/>
                <a:gdLst/>
                <a:ahLst/>
                <a:cxnLst/>
                <a:rect l="l" t="t" r="r" b="b"/>
                <a:pathLst>
                  <a:path w="240" h="71" extrusionOk="0">
                    <a:moveTo>
                      <a:pt x="190" y="10"/>
                    </a:moveTo>
                    <a:cubicBezTo>
                      <a:pt x="230" y="0"/>
                      <a:pt x="200" y="10"/>
                      <a:pt x="240" y="0"/>
                    </a:cubicBezTo>
                    <a:cubicBezTo>
                      <a:pt x="230" y="20"/>
                      <a:pt x="230" y="30"/>
                      <a:pt x="230" y="30"/>
                    </a:cubicBezTo>
                    <a:cubicBezTo>
                      <a:pt x="230" y="50"/>
                      <a:pt x="210" y="70"/>
                      <a:pt x="180" y="70"/>
                    </a:cubicBezTo>
                    <a:lnTo>
                      <a:pt x="0" y="70"/>
                    </a:lnTo>
                    <a:cubicBezTo>
                      <a:pt x="40" y="50"/>
                      <a:pt x="140" y="20"/>
                      <a:pt x="190" y="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6" name="Google Shape;3136;p38"/>
              <p:cNvSpPr/>
              <p:nvPr/>
            </p:nvSpPr>
            <p:spPr>
              <a:xfrm>
                <a:off x="3871912" y="2287454"/>
                <a:ext cx="24886" cy="22213"/>
              </a:xfrm>
              <a:custGeom>
                <a:avLst/>
                <a:gdLst/>
                <a:ahLst/>
                <a:cxnLst/>
                <a:rect l="l" t="t" r="r" b="b"/>
                <a:pathLst>
                  <a:path w="270" h="241" extrusionOk="0">
                    <a:moveTo>
                      <a:pt x="31" y="200"/>
                    </a:moveTo>
                    <a:cubicBezTo>
                      <a:pt x="31" y="190"/>
                      <a:pt x="71" y="180"/>
                      <a:pt x="71" y="170"/>
                    </a:cubicBezTo>
                    <a:cubicBezTo>
                      <a:pt x="51" y="140"/>
                      <a:pt x="1" y="130"/>
                      <a:pt x="11" y="71"/>
                    </a:cubicBezTo>
                    <a:cubicBezTo>
                      <a:pt x="21" y="41"/>
                      <a:pt x="61" y="21"/>
                      <a:pt x="81" y="1"/>
                    </a:cubicBezTo>
                    <a:cubicBezTo>
                      <a:pt x="81" y="31"/>
                      <a:pt x="130" y="41"/>
                      <a:pt x="170" y="31"/>
                    </a:cubicBezTo>
                    <a:cubicBezTo>
                      <a:pt x="160" y="101"/>
                      <a:pt x="270" y="21"/>
                      <a:pt x="260" y="81"/>
                    </a:cubicBezTo>
                    <a:cubicBezTo>
                      <a:pt x="260" y="101"/>
                      <a:pt x="250" y="130"/>
                      <a:pt x="250" y="150"/>
                    </a:cubicBezTo>
                    <a:cubicBezTo>
                      <a:pt x="130" y="220"/>
                      <a:pt x="31" y="240"/>
                      <a:pt x="31" y="2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7" name="Google Shape;3137;p38"/>
              <p:cNvSpPr/>
              <p:nvPr/>
            </p:nvSpPr>
            <p:spPr>
              <a:xfrm>
                <a:off x="3867304" y="2270955"/>
                <a:ext cx="10231" cy="6544"/>
              </a:xfrm>
              <a:custGeom>
                <a:avLst/>
                <a:gdLst/>
                <a:ahLst/>
                <a:cxnLst/>
                <a:rect l="l" t="t" r="r" b="b"/>
                <a:pathLst>
                  <a:path w="111" h="71" extrusionOk="0">
                    <a:moveTo>
                      <a:pt x="111" y="0"/>
                    </a:moveTo>
                    <a:cubicBezTo>
                      <a:pt x="111" y="20"/>
                      <a:pt x="101" y="30"/>
                      <a:pt x="101" y="60"/>
                    </a:cubicBezTo>
                    <a:cubicBezTo>
                      <a:pt x="81" y="60"/>
                      <a:pt x="61" y="70"/>
                      <a:pt x="51" y="70"/>
                    </a:cubicBezTo>
                    <a:cubicBezTo>
                      <a:pt x="31" y="60"/>
                      <a:pt x="1" y="60"/>
                      <a:pt x="11" y="20"/>
                    </a:cubicBezTo>
                    <a:cubicBezTo>
                      <a:pt x="61" y="10"/>
                      <a:pt x="81" y="0"/>
                      <a:pt x="1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8" name="Google Shape;3138;p38"/>
              <p:cNvSpPr/>
              <p:nvPr/>
            </p:nvSpPr>
            <p:spPr>
              <a:xfrm>
                <a:off x="3895784" y="2236944"/>
                <a:ext cx="78252" cy="55210"/>
              </a:xfrm>
              <a:custGeom>
                <a:avLst/>
                <a:gdLst/>
                <a:ahLst/>
                <a:cxnLst/>
                <a:rect l="l" t="t" r="r" b="b"/>
                <a:pathLst>
                  <a:path w="849" h="599" extrusionOk="0">
                    <a:moveTo>
                      <a:pt x="569" y="180"/>
                    </a:moveTo>
                    <a:cubicBezTo>
                      <a:pt x="589" y="180"/>
                      <a:pt x="599" y="180"/>
                      <a:pt x="609" y="170"/>
                    </a:cubicBezTo>
                    <a:lnTo>
                      <a:pt x="609" y="130"/>
                    </a:lnTo>
                    <a:cubicBezTo>
                      <a:pt x="609" y="130"/>
                      <a:pt x="599" y="120"/>
                      <a:pt x="609" y="120"/>
                    </a:cubicBezTo>
                    <a:cubicBezTo>
                      <a:pt x="619" y="120"/>
                      <a:pt x="619" y="120"/>
                      <a:pt x="639" y="100"/>
                    </a:cubicBezTo>
                    <a:cubicBezTo>
                      <a:pt x="669" y="90"/>
                      <a:pt x="669" y="120"/>
                      <a:pt x="659" y="150"/>
                    </a:cubicBezTo>
                    <a:cubicBezTo>
                      <a:pt x="659" y="180"/>
                      <a:pt x="689" y="170"/>
                      <a:pt x="689" y="190"/>
                    </a:cubicBezTo>
                    <a:cubicBezTo>
                      <a:pt x="689" y="220"/>
                      <a:pt x="659" y="230"/>
                      <a:pt x="659" y="240"/>
                    </a:cubicBezTo>
                    <a:cubicBezTo>
                      <a:pt x="649" y="270"/>
                      <a:pt x="699" y="230"/>
                      <a:pt x="709" y="230"/>
                    </a:cubicBezTo>
                    <a:cubicBezTo>
                      <a:pt x="749" y="220"/>
                      <a:pt x="808" y="240"/>
                      <a:pt x="848" y="240"/>
                    </a:cubicBezTo>
                    <a:cubicBezTo>
                      <a:pt x="848" y="270"/>
                      <a:pt x="848" y="280"/>
                      <a:pt x="838" y="290"/>
                    </a:cubicBezTo>
                    <a:cubicBezTo>
                      <a:pt x="818" y="320"/>
                      <a:pt x="798" y="320"/>
                      <a:pt x="768" y="320"/>
                    </a:cubicBezTo>
                    <a:cubicBezTo>
                      <a:pt x="709" y="340"/>
                      <a:pt x="659" y="439"/>
                      <a:pt x="619" y="439"/>
                    </a:cubicBezTo>
                    <a:cubicBezTo>
                      <a:pt x="589" y="449"/>
                      <a:pt x="589" y="419"/>
                      <a:pt x="589" y="389"/>
                    </a:cubicBezTo>
                    <a:cubicBezTo>
                      <a:pt x="559" y="399"/>
                      <a:pt x="559" y="429"/>
                      <a:pt x="539" y="439"/>
                    </a:cubicBezTo>
                    <a:lnTo>
                      <a:pt x="559" y="489"/>
                    </a:lnTo>
                    <a:cubicBezTo>
                      <a:pt x="549" y="489"/>
                      <a:pt x="519" y="499"/>
                      <a:pt x="509" y="499"/>
                    </a:cubicBezTo>
                    <a:lnTo>
                      <a:pt x="509" y="539"/>
                    </a:lnTo>
                    <a:cubicBezTo>
                      <a:pt x="489" y="549"/>
                      <a:pt x="440" y="519"/>
                      <a:pt x="410" y="499"/>
                    </a:cubicBezTo>
                    <a:cubicBezTo>
                      <a:pt x="400" y="549"/>
                      <a:pt x="370" y="579"/>
                      <a:pt x="320" y="589"/>
                    </a:cubicBezTo>
                    <a:cubicBezTo>
                      <a:pt x="290" y="599"/>
                      <a:pt x="220" y="599"/>
                      <a:pt x="220" y="569"/>
                    </a:cubicBezTo>
                    <a:cubicBezTo>
                      <a:pt x="250" y="549"/>
                      <a:pt x="260" y="539"/>
                      <a:pt x="270" y="539"/>
                    </a:cubicBezTo>
                    <a:cubicBezTo>
                      <a:pt x="220" y="549"/>
                      <a:pt x="150" y="539"/>
                      <a:pt x="160" y="489"/>
                    </a:cubicBezTo>
                    <a:cubicBezTo>
                      <a:pt x="170" y="429"/>
                      <a:pt x="340" y="399"/>
                      <a:pt x="390" y="379"/>
                    </a:cubicBezTo>
                    <a:cubicBezTo>
                      <a:pt x="350" y="379"/>
                      <a:pt x="310" y="369"/>
                      <a:pt x="270" y="379"/>
                    </a:cubicBezTo>
                    <a:cubicBezTo>
                      <a:pt x="240" y="389"/>
                      <a:pt x="210" y="419"/>
                      <a:pt x="190" y="429"/>
                    </a:cubicBezTo>
                    <a:cubicBezTo>
                      <a:pt x="160" y="439"/>
                      <a:pt x="150" y="419"/>
                      <a:pt x="150" y="389"/>
                    </a:cubicBezTo>
                    <a:cubicBezTo>
                      <a:pt x="111" y="419"/>
                      <a:pt x="111" y="429"/>
                      <a:pt x="91" y="429"/>
                    </a:cubicBezTo>
                    <a:cubicBezTo>
                      <a:pt x="61" y="429"/>
                      <a:pt x="61" y="419"/>
                      <a:pt x="71" y="399"/>
                    </a:cubicBezTo>
                    <a:cubicBezTo>
                      <a:pt x="111" y="379"/>
                      <a:pt x="121" y="379"/>
                      <a:pt x="150" y="350"/>
                    </a:cubicBezTo>
                    <a:cubicBezTo>
                      <a:pt x="61" y="379"/>
                      <a:pt x="1" y="379"/>
                      <a:pt x="11" y="290"/>
                    </a:cubicBezTo>
                    <a:cubicBezTo>
                      <a:pt x="21" y="290"/>
                      <a:pt x="41" y="290"/>
                      <a:pt x="51" y="280"/>
                    </a:cubicBezTo>
                    <a:cubicBezTo>
                      <a:pt x="61" y="290"/>
                      <a:pt x="101" y="290"/>
                      <a:pt x="121" y="290"/>
                    </a:cubicBezTo>
                    <a:cubicBezTo>
                      <a:pt x="140" y="290"/>
                      <a:pt x="150" y="270"/>
                      <a:pt x="150" y="270"/>
                    </a:cubicBezTo>
                    <a:cubicBezTo>
                      <a:pt x="111" y="270"/>
                      <a:pt x="41" y="250"/>
                      <a:pt x="41" y="230"/>
                    </a:cubicBezTo>
                    <a:cubicBezTo>
                      <a:pt x="51" y="190"/>
                      <a:pt x="91" y="190"/>
                      <a:pt x="101" y="180"/>
                    </a:cubicBezTo>
                    <a:cubicBezTo>
                      <a:pt x="140" y="170"/>
                      <a:pt x="150" y="190"/>
                      <a:pt x="170" y="190"/>
                    </a:cubicBezTo>
                    <a:cubicBezTo>
                      <a:pt x="180" y="190"/>
                      <a:pt x="200" y="170"/>
                      <a:pt x="210" y="150"/>
                    </a:cubicBezTo>
                    <a:cubicBezTo>
                      <a:pt x="180" y="140"/>
                      <a:pt x="150" y="170"/>
                      <a:pt x="140" y="170"/>
                    </a:cubicBezTo>
                    <a:cubicBezTo>
                      <a:pt x="121" y="170"/>
                      <a:pt x="101" y="130"/>
                      <a:pt x="101" y="130"/>
                    </a:cubicBezTo>
                    <a:cubicBezTo>
                      <a:pt x="140" y="100"/>
                      <a:pt x="160" y="80"/>
                      <a:pt x="220" y="80"/>
                    </a:cubicBezTo>
                    <a:cubicBezTo>
                      <a:pt x="230" y="80"/>
                      <a:pt x="260" y="70"/>
                      <a:pt x="270" y="70"/>
                    </a:cubicBezTo>
                    <a:cubicBezTo>
                      <a:pt x="240" y="50"/>
                      <a:pt x="200" y="70"/>
                      <a:pt x="200" y="21"/>
                    </a:cubicBezTo>
                    <a:cubicBezTo>
                      <a:pt x="260" y="1"/>
                      <a:pt x="320" y="1"/>
                      <a:pt x="370" y="21"/>
                    </a:cubicBezTo>
                    <a:cubicBezTo>
                      <a:pt x="420" y="31"/>
                      <a:pt x="390" y="130"/>
                      <a:pt x="440" y="130"/>
                    </a:cubicBezTo>
                    <a:cubicBezTo>
                      <a:pt x="469" y="140"/>
                      <a:pt x="509" y="100"/>
                      <a:pt x="549" y="120"/>
                    </a:cubicBezTo>
                    <a:cubicBezTo>
                      <a:pt x="589" y="120"/>
                      <a:pt x="559" y="150"/>
                      <a:pt x="569" y="1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9" name="Google Shape;3139;p38"/>
              <p:cNvSpPr/>
              <p:nvPr/>
            </p:nvSpPr>
            <p:spPr>
              <a:xfrm>
                <a:off x="3909610" y="2472163"/>
                <a:ext cx="56132" cy="38711"/>
              </a:xfrm>
              <a:custGeom>
                <a:avLst/>
                <a:gdLst/>
                <a:ahLst/>
                <a:cxnLst/>
                <a:rect l="l" t="t" r="r" b="b"/>
                <a:pathLst>
                  <a:path w="609" h="420" extrusionOk="0">
                    <a:moveTo>
                      <a:pt x="40" y="319"/>
                    </a:moveTo>
                    <a:cubicBezTo>
                      <a:pt x="50" y="309"/>
                      <a:pt x="70" y="290"/>
                      <a:pt x="70" y="270"/>
                    </a:cubicBezTo>
                    <a:cubicBezTo>
                      <a:pt x="70" y="240"/>
                      <a:pt x="70" y="260"/>
                      <a:pt x="80" y="220"/>
                    </a:cubicBezTo>
                    <a:cubicBezTo>
                      <a:pt x="100" y="170"/>
                      <a:pt x="140" y="30"/>
                      <a:pt x="220" y="0"/>
                    </a:cubicBezTo>
                    <a:cubicBezTo>
                      <a:pt x="230" y="60"/>
                      <a:pt x="250" y="60"/>
                      <a:pt x="260" y="80"/>
                    </a:cubicBezTo>
                    <a:cubicBezTo>
                      <a:pt x="270" y="70"/>
                      <a:pt x="280" y="50"/>
                      <a:pt x="299" y="50"/>
                    </a:cubicBezTo>
                    <a:cubicBezTo>
                      <a:pt x="349" y="120"/>
                      <a:pt x="449" y="70"/>
                      <a:pt x="479" y="130"/>
                    </a:cubicBezTo>
                    <a:cubicBezTo>
                      <a:pt x="499" y="150"/>
                      <a:pt x="469" y="180"/>
                      <a:pt x="499" y="180"/>
                    </a:cubicBezTo>
                    <a:cubicBezTo>
                      <a:pt x="529" y="200"/>
                      <a:pt x="599" y="180"/>
                      <a:pt x="609" y="220"/>
                    </a:cubicBezTo>
                    <a:cubicBezTo>
                      <a:pt x="569" y="240"/>
                      <a:pt x="549" y="270"/>
                      <a:pt x="499" y="270"/>
                    </a:cubicBezTo>
                    <a:cubicBezTo>
                      <a:pt x="459" y="280"/>
                      <a:pt x="449" y="280"/>
                      <a:pt x="419" y="280"/>
                    </a:cubicBezTo>
                    <a:cubicBezTo>
                      <a:pt x="419" y="280"/>
                      <a:pt x="329" y="230"/>
                      <a:pt x="319" y="230"/>
                    </a:cubicBezTo>
                    <a:cubicBezTo>
                      <a:pt x="309" y="290"/>
                      <a:pt x="200" y="379"/>
                      <a:pt x="160" y="379"/>
                    </a:cubicBezTo>
                    <a:cubicBezTo>
                      <a:pt x="150" y="389"/>
                      <a:pt x="150" y="399"/>
                      <a:pt x="130" y="399"/>
                    </a:cubicBezTo>
                    <a:cubicBezTo>
                      <a:pt x="100" y="419"/>
                      <a:pt x="110" y="379"/>
                      <a:pt x="130" y="339"/>
                    </a:cubicBezTo>
                    <a:cubicBezTo>
                      <a:pt x="80" y="339"/>
                      <a:pt x="20" y="349"/>
                      <a:pt x="0" y="369"/>
                    </a:cubicBezTo>
                    <a:cubicBezTo>
                      <a:pt x="0" y="339"/>
                      <a:pt x="20" y="339"/>
                      <a:pt x="40" y="31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0" name="Google Shape;3140;p38"/>
              <p:cNvSpPr/>
              <p:nvPr/>
            </p:nvSpPr>
            <p:spPr>
              <a:xfrm>
                <a:off x="3996896" y="2423497"/>
                <a:ext cx="18434" cy="18434"/>
              </a:xfrm>
              <a:custGeom>
                <a:avLst/>
                <a:gdLst/>
                <a:ahLst/>
                <a:cxnLst/>
                <a:rect l="l" t="t" r="r" b="b"/>
                <a:pathLst>
                  <a:path w="200" h="200" extrusionOk="0">
                    <a:moveTo>
                      <a:pt x="190" y="100"/>
                    </a:moveTo>
                    <a:cubicBezTo>
                      <a:pt x="190" y="140"/>
                      <a:pt x="100" y="190"/>
                      <a:pt x="60" y="190"/>
                    </a:cubicBezTo>
                    <a:cubicBezTo>
                      <a:pt x="10" y="200"/>
                      <a:pt x="0" y="170"/>
                      <a:pt x="0" y="140"/>
                    </a:cubicBezTo>
                    <a:cubicBezTo>
                      <a:pt x="20" y="10"/>
                      <a:pt x="200" y="0"/>
                      <a:pt x="190" y="1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1" name="Google Shape;3141;p38"/>
              <p:cNvSpPr/>
              <p:nvPr/>
            </p:nvSpPr>
            <p:spPr>
              <a:xfrm>
                <a:off x="3933482" y="2508018"/>
                <a:ext cx="16683" cy="13826"/>
              </a:xfrm>
              <a:custGeom>
                <a:avLst/>
                <a:gdLst/>
                <a:ahLst/>
                <a:cxnLst/>
                <a:rect l="l" t="t" r="r" b="b"/>
                <a:pathLst>
                  <a:path w="181" h="150" extrusionOk="0">
                    <a:moveTo>
                      <a:pt x="90" y="20"/>
                    </a:moveTo>
                    <a:cubicBezTo>
                      <a:pt x="150" y="0"/>
                      <a:pt x="140" y="0"/>
                      <a:pt x="180" y="20"/>
                    </a:cubicBezTo>
                    <a:cubicBezTo>
                      <a:pt x="140" y="50"/>
                      <a:pt x="50" y="140"/>
                      <a:pt x="1" y="150"/>
                    </a:cubicBezTo>
                    <a:lnTo>
                      <a:pt x="1" y="120"/>
                    </a:lnTo>
                    <a:cubicBezTo>
                      <a:pt x="40" y="70"/>
                      <a:pt x="80" y="30"/>
                      <a:pt x="90" y="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2" name="Google Shape;3142;p38"/>
              <p:cNvSpPr/>
              <p:nvPr/>
            </p:nvSpPr>
            <p:spPr>
              <a:xfrm>
                <a:off x="3984913" y="2347180"/>
                <a:ext cx="35025" cy="18526"/>
              </a:xfrm>
              <a:custGeom>
                <a:avLst/>
                <a:gdLst/>
                <a:ahLst/>
                <a:cxnLst/>
                <a:rect l="l" t="t" r="r" b="b"/>
                <a:pathLst>
                  <a:path w="380" h="201" extrusionOk="0">
                    <a:moveTo>
                      <a:pt x="130" y="190"/>
                    </a:moveTo>
                    <a:cubicBezTo>
                      <a:pt x="71" y="200"/>
                      <a:pt x="11" y="200"/>
                      <a:pt x="51" y="140"/>
                    </a:cubicBezTo>
                    <a:cubicBezTo>
                      <a:pt x="31" y="130"/>
                      <a:pt x="1" y="110"/>
                      <a:pt x="1" y="91"/>
                    </a:cubicBezTo>
                    <a:cubicBezTo>
                      <a:pt x="11" y="61"/>
                      <a:pt x="41" y="41"/>
                      <a:pt x="71" y="31"/>
                    </a:cubicBezTo>
                    <a:cubicBezTo>
                      <a:pt x="130" y="11"/>
                      <a:pt x="140" y="41"/>
                      <a:pt x="200" y="11"/>
                    </a:cubicBezTo>
                    <a:cubicBezTo>
                      <a:pt x="280" y="1"/>
                      <a:pt x="330" y="51"/>
                      <a:pt x="380" y="71"/>
                    </a:cubicBezTo>
                    <a:cubicBezTo>
                      <a:pt x="370" y="91"/>
                      <a:pt x="340" y="120"/>
                      <a:pt x="320" y="130"/>
                    </a:cubicBezTo>
                    <a:cubicBezTo>
                      <a:pt x="280" y="140"/>
                      <a:pt x="260" y="120"/>
                      <a:pt x="240" y="130"/>
                    </a:cubicBezTo>
                    <a:cubicBezTo>
                      <a:pt x="200" y="140"/>
                      <a:pt x="170" y="180"/>
                      <a:pt x="130" y="19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3" name="Google Shape;3143;p38"/>
              <p:cNvSpPr/>
              <p:nvPr/>
            </p:nvSpPr>
            <p:spPr>
              <a:xfrm>
                <a:off x="3957354" y="2510783"/>
                <a:ext cx="9309" cy="10139"/>
              </a:xfrm>
              <a:custGeom>
                <a:avLst/>
                <a:gdLst/>
                <a:ahLst/>
                <a:cxnLst/>
                <a:rect l="l" t="t" r="r" b="b"/>
                <a:pathLst>
                  <a:path w="101" h="110" extrusionOk="0">
                    <a:moveTo>
                      <a:pt x="100" y="40"/>
                    </a:moveTo>
                    <a:cubicBezTo>
                      <a:pt x="91" y="60"/>
                      <a:pt x="71" y="110"/>
                      <a:pt x="41" y="110"/>
                    </a:cubicBezTo>
                    <a:lnTo>
                      <a:pt x="1" y="70"/>
                    </a:lnTo>
                    <a:cubicBezTo>
                      <a:pt x="21" y="10"/>
                      <a:pt x="91" y="0"/>
                      <a:pt x="100" y="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4" name="Google Shape;3144;p38"/>
              <p:cNvSpPr/>
              <p:nvPr/>
            </p:nvSpPr>
            <p:spPr>
              <a:xfrm>
                <a:off x="4017081" y="2425341"/>
                <a:ext cx="9309" cy="4608"/>
              </a:xfrm>
              <a:custGeom>
                <a:avLst/>
                <a:gdLst/>
                <a:ahLst/>
                <a:cxnLst/>
                <a:rect l="l" t="t" r="r" b="b"/>
                <a:pathLst>
                  <a:path w="101" h="50" extrusionOk="0">
                    <a:moveTo>
                      <a:pt x="41" y="50"/>
                    </a:moveTo>
                    <a:cubicBezTo>
                      <a:pt x="31" y="50"/>
                      <a:pt x="1" y="50"/>
                      <a:pt x="1" y="40"/>
                    </a:cubicBezTo>
                    <a:cubicBezTo>
                      <a:pt x="1" y="30"/>
                      <a:pt x="41" y="0"/>
                      <a:pt x="51" y="0"/>
                    </a:cubicBezTo>
                    <a:cubicBezTo>
                      <a:pt x="80" y="0"/>
                      <a:pt x="100" y="30"/>
                      <a:pt x="100" y="40"/>
                    </a:cubicBezTo>
                    <a:cubicBezTo>
                      <a:pt x="51" y="40"/>
                      <a:pt x="70" y="40"/>
                      <a:pt x="41" y="5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5" name="Google Shape;3145;p38"/>
              <p:cNvSpPr/>
              <p:nvPr/>
            </p:nvSpPr>
            <p:spPr>
              <a:xfrm>
                <a:off x="3982148" y="2414280"/>
                <a:ext cx="10231" cy="9309"/>
              </a:xfrm>
              <a:custGeom>
                <a:avLst/>
                <a:gdLst/>
                <a:ahLst/>
                <a:cxnLst/>
                <a:rect l="l" t="t" r="r" b="b"/>
                <a:pathLst>
                  <a:path w="111" h="101" extrusionOk="0">
                    <a:moveTo>
                      <a:pt x="31" y="90"/>
                    </a:moveTo>
                    <a:cubicBezTo>
                      <a:pt x="1" y="100"/>
                      <a:pt x="71" y="10"/>
                      <a:pt x="111" y="0"/>
                    </a:cubicBezTo>
                    <a:cubicBezTo>
                      <a:pt x="101" y="50"/>
                      <a:pt x="61" y="90"/>
                      <a:pt x="31" y="9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6" name="Google Shape;3146;p38"/>
              <p:cNvSpPr/>
              <p:nvPr/>
            </p:nvSpPr>
            <p:spPr>
              <a:xfrm>
                <a:off x="3905001" y="2358241"/>
                <a:ext cx="208673" cy="142495"/>
              </a:xfrm>
              <a:custGeom>
                <a:avLst/>
                <a:gdLst/>
                <a:ahLst/>
                <a:cxnLst/>
                <a:rect l="l" t="t" r="r" b="b"/>
                <a:pathLst>
                  <a:path w="2264" h="1546" extrusionOk="0">
                    <a:moveTo>
                      <a:pt x="2114" y="908"/>
                    </a:moveTo>
                    <a:cubicBezTo>
                      <a:pt x="2114" y="947"/>
                      <a:pt x="2104" y="997"/>
                      <a:pt x="2064" y="1007"/>
                    </a:cubicBezTo>
                    <a:cubicBezTo>
                      <a:pt x="1914" y="1027"/>
                      <a:pt x="1944" y="828"/>
                      <a:pt x="1805" y="858"/>
                    </a:cubicBezTo>
                    <a:cubicBezTo>
                      <a:pt x="1795" y="858"/>
                      <a:pt x="1745" y="908"/>
                      <a:pt x="1745" y="908"/>
                    </a:cubicBezTo>
                    <a:cubicBezTo>
                      <a:pt x="1765" y="917"/>
                      <a:pt x="1765" y="917"/>
                      <a:pt x="1795" y="898"/>
                    </a:cubicBezTo>
                    <a:lnTo>
                      <a:pt x="1795" y="927"/>
                    </a:lnTo>
                    <a:cubicBezTo>
                      <a:pt x="1785" y="947"/>
                      <a:pt x="1755" y="947"/>
                      <a:pt x="1755" y="947"/>
                    </a:cubicBezTo>
                    <a:lnTo>
                      <a:pt x="1755" y="997"/>
                    </a:lnTo>
                    <a:cubicBezTo>
                      <a:pt x="1765" y="997"/>
                      <a:pt x="1785" y="997"/>
                      <a:pt x="1795" y="977"/>
                    </a:cubicBezTo>
                    <a:cubicBezTo>
                      <a:pt x="1795" y="1017"/>
                      <a:pt x="1815" y="1077"/>
                      <a:pt x="1845" y="1097"/>
                    </a:cubicBezTo>
                    <a:cubicBezTo>
                      <a:pt x="1895" y="1107"/>
                      <a:pt x="1914" y="1057"/>
                      <a:pt x="1914" y="1117"/>
                    </a:cubicBezTo>
                    <a:cubicBezTo>
                      <a:pt x="1944" y="1107"/>
                      <a:pt x="1944" y="1107"/>
                      <a:pt x="1964" y="1107"/>
                    </a:cubicBezTo>
                    <a:cubicBezTo>
                      <a:pt x="1954" y="1157"/>
                      <a:pt x="1954" y="1157"/>
                      <a:pt x="1954" y="1167"/>
                    </a:cubicBezTo>
                    <a:cubicBezTo>
                      <a:pt x="1954" y="1197"/>
                      <a:pt x="2004" y="1197"/>
                      <a:pt x="1994" y="1227"/>
                    </a:cubicBezTo>
                    <a:cubicBezTo>
                      <a:pt x="1994" y="1256"/>
                      <a:pt x="1944" y="1326"/>
                      <a:pt x="1934" y="1366"/>
                    </a:cubicBezTo>
                    <a:cubicBezTo>
                      <a:pt x="1885" y="1366"/>
                      <a:pt x="1705" y="1346"/>
                      <a:pt x="1685" y="1306"/>
                    </a:cubicBezTo>
                    <a:cubicBezTo>
                      <a:pt x="1665" y="1306"/>
                      <a:pt x="1645" y="1316"/>
                      <a:pt x="1635" y="1316"/>
                    </a:cubicBezTo>
                    <a:cubicBezTo>
                      <a:pt x="1685" y="1366"/>
                      <a:pt x="1835" y="1406"/>
                      <a:pt x="1815" y="1496"/>
                    </a:cubicBezTo>
                    <a:cubicBezTo>
                      <a:pt x="1815" y="1516"/>
                      <a:pt x="1795" y="1526"/>
                      <a:pt x="1785" y="1545"/>
                    </a:cubicBezTo>
                    <a:cubicBezTo>
                      <a:pt x="1765" y="1545"/>
                      <a:pt x="1765" y="1516"/>
                      <a:pt x="1755" y="1516"/>
                    </a:cubicBezTo>
                    <a:cubicBezTo>
                      <a:pt x="1685" y="1496"/>
                      <a:pt x="1615" y="1516"/>
                      <a:pt x="1546" y="1496"/>
                    </a:cubicBezTo>
                    <a:cubicBezTo>
                      <a:pt x="1486" y="1466"/>
                      <a:pt x="1306" y="1506"/>
                      <a:pt x="1366" y="1396"/>
                    </a:cubicBezTo>
                    <a:cubicBezTo>
                      <a:pt x="1286" y="1366"/>
                      <a:pt x="1247" y="1316"/>
                      <a:pt x="1157" y="1276"/>
                    </a:cubicBezTo>
                    <a:cubicBezTo>
                      <a:pt x="1147" y="1306"/>
                      <a:pt x="1117" y="1326"/>
                      <a:pt x="1097" y="1346"/>
                    </a:cubicBezTo>
                    <a:cubicBezTo>
                      <a:pt x="1057" y="1356"/>
                      <a:pt x="1087" y="1326"/>
                      <a:pt x="1047" y="1326"/>
                    </a:cubicBezTo>
                    <a:cubicBezTo>
                      <a:pt x="1007" y="1346"/>
                      <a:pt x="977" y="1396"/>
                      <a:pt x="948" y="1396"/>
                    </a:cubicBezTo>
                    <a:cubicBezTo>
                      <a:pt x="908" y="1406"/>
                      <a:pt x="818" y="1376"/>
                      <a:pt x="828" y="1326"/>
                    </a:cubicBezTo>
                    <a:cubicBezTo>
                      <a:pt x="848" y="1306"/>
                      <a:pt x="918" y="1227"/>
                      <a:pt x="968" y="1217"/>
                    </a:cubicBezTo>
                    <a:cubicBezTo>
                      <a:pt x="1017" y="1207"/>
                      <a:pt x="1067" y="1197"/>
                      <a:pt x="1097" y="1197"/>
                    </a:cubicBezTo>
                    <a:cubicBezTo>
                      <a:pt x="1117" y="1197"/>
                      <a:pt x="1197" y="1157"/>
                      <a:pt x="1227" y="1117"/>
                    </a:cubicBezTo>
                    <a:cubicBezTo>
                      <a:pt x="1217" y="1107"/>
                      <a:pt x="1177" y="1097"/>
                      <a:pt x="1177" y="1067"/>
                    </a:cubicBezTo>
                    <a:cubicBezTo>
                      <a:pt x="1197" y="1017"/>
                      <a:pt x="1247" y="1027"/>
                      <a:pt x="1257" y="1007"/>
                    </a:cubicBezTo>
                    <a:cubicBezTo>
                      <a:pt x="1296" y="967"/>
                      <a:pt x="1366" y="898"/>
                      <a:pt x="1366" y="848"/>
                    </a:cubicBezTo>
                    <a:cubicBezTo>
                      <a:pt x="1376" y="768"/>
                      <a:pt x="1217" y="648"/>
                      <a:pt x="1157" y="658"/>
                    </a:cubicBezTo>
                    <a:cubicBezTo>
                      <a:pt x="1117" y="668"/>
                      <a:pt x="1097" y="708"/>
                      <a:pt x="1057" y="718"/>
                    </a:cubicBezTo>
                    <a:cubicBezTo>
                      <a:pt x="1047" y="718"/>
                      <a:pt x="1047" y="698"/>
                      <a:pt x="1047" y="678"/>
                    </a:cubicBezTo>
                    <a:cubicBezTo>
                      <a:pt x="1057" y="658"/>
                      <a:pt x="1107" y="628"/>
                      <a:pt x="1117" y="628"/>
                    </a:cubicBezTo>
                    <a:cubicBezTo>
                      <a:pt x="1107" y="608"/>
                      <a:pt x="968" y="499"/>
                      <a:pt x="928" y="509"/>
                    </a:cubicBezTo>
                    <a:cubicBezTo>
                      <a:pt x="898" y="519"/>
                      <a:pt x="818" y="648"/>
                      <a:pt x="768" y="658"/>
                    </a:cubicBezTo>
                    <a:cubicBezTo>
                      <a:pt x="728" y="668"/>
                      <a:pt x="758" y="608"/>
                      <a:pt x="758" y="599"/>
                    </a:cubicBezTo>
                    <a:cubicBezTo>
                      <a:pt x="668" y="608"/>
                      <a:pt x="449" y="658"/>
                      <a:pt x="320" y="678"/>
                    </a:cubicBezTo>
                    <a:cubicBezTo>
                      <a:pt x="300" y="678"/>
                      <a:pt x="260" y="658"/>
                      <a:pt x="230" y="628"/>
                    </a:cubicBezTo>
                    <a:cubicBezTo>
                      <a:pt x="180" y="648"/>
                      <a:pt x="130" y="658"/>
                      <a:pt x="100" y="658"/>
                    </a:cubicBezTo>
                    <a:cubicBezTo>
                      <a:pt x="100" y="618"/>
                      <a:pt x="50" y="618"/>
                      <a:pt x="60" y="579"/>
                    </a:cubicBezTo>
                    <a:cubicBezTo>
                      <a:pt x="110" y="559"/>
                      <a:pt x="130" y="569"/>
                      <a:pt x="180" y="569"/>
                    </a:cubicBezTo>
                    <a:cubicBezTo>
                      <a:pt x="180" y="559"/>
                      <a:pt x="180" y="549"/>
                      <a:pt x="200" y="529"/>
                    </a:cubicBezTo>
                    <a:cubicBezTo>
                      <a:pt x="170" y="519"/>
                      <a:pt x="31" y="529"/>
                      <a:pt x="31" y="529"/>
                    </a:cubicBezTo>
                    <a:cubicBezTo>
                      <a:pt x="31" y="529"/>
                      <a:pt x="1" y="479"/>
                      <a:pt x="11" y="459"/>
                    </a:cubicBezTo>
                    <a:cubicBezTo>
                      <a:pt x="21" y="369"/>
                      <a:pt x="50" y="349"/>
                      <a:pt x="100" y="309"/>
                    </a:cubicBezTo>
                    <a:cubicBezTo>
                      <a:pt x="130" y="280"/>
                      <a:pt x="120" y="230"/>
                      <a:pt x="150" y="220"/>
                    </a:cubicBezTo>
                    <a:cubicBezTo>
                      <a:pt x="210" y="150"/>
                      <a:pt x="300" y="70"/>
                      <a:pt x="399" y="60"/>
                    </a:cubicBezTo>
                    <a:lnTo>
                      <a:pt x="479" y="70"/>
                    </a:lnTo>
                    <a:cubicBezTo>
                      <a:pt x="449" y="150"/>
                      <a:pt x="349" y="170"/>
                      <a:pt x="330" y="260"/>
                    </a:cubicBezTo>
                    <a:cubicBezTo>
                      <a:pt x="330" y="280"/>
                      <a:pt x="330" y="280"/>
                      <a:pt x="349" y="280"/>
                    </a:cubicBezTo>
                    <a:cubicBezTo>
                      <a:pt x="330" y="309"/>
                      <a:pt x="330" y="329"/>
                      <a:pt x="330" y="329"/>
                    </a:cubicBezTo>
                    <a:cubicBezTo>
                      <a:pt x="330" y="359"/>
                      <a:pt x="320" y="379"/>
                      <a:pt x="359" y="379"/>
                    </a:cubicBezTo>
                    <a:cubicBezTo>
                      <a:pt x="369" y="379"/>
                      <a:pt x="419" y="329"/>
                      <a:pt x="419" y="309"/>
                    </a:cubicBezTo>
                    <a:cubicBezTo>
                      <a:pt x="429" y="280"/>
                      <a:pt x="409" y="260"/>
                      <a:pt x="409" y="230"/>
                    </a:cubicBezTo>
                    <a:cubicBezTo>
                      <a:pt x="439" y="110"/>
                      <a:pt x="629" y="30"/>
                      <a:pt x="748" y="10"/>
                    </a:cubicBezTo>
                    <a:cubicBezTo>
                      <a:pt x="818" y="0"/>
                      <a:pt x="848" y="100"/>
                      <a:pt x="838" y="160"/>
                    </a:cubicBezTo>
                    <a:cubicBezTo>
                      <a:pt x="838" y="170"/>
                      <a:pt x="808" y="220"/>
                      <a:pt x="818" y="220"/>
                    </a:cubicBezTo>
                    <a:cubicBezTo>
                      <a:pt x="848" y="220"/>
                      <a:pt x="858" y="180"/>
                      <a:pt x="888" y="170"/>
                    </a:cubicBezTo>
                    <a:cubicBezTo>
                      <a:pt x="918" y="160"/>
                      <a:pt x="918" y="200"/>
                      <a:pt x="948" y="180"/>
                    </a:cubicBezTo>
                    <a:cubicBezTo>
                      <a:pt x="997" y="170"/>
                      <a:pt x="1017" y="100"/>
                      <a:pt x="1067" y="80"/>
                    </a:cubicBezTo>
                    <a:cubicBezTo>
                      <a:pt x="1137" y="70"/>
                      <a:pt x="1247" y="70"/>
                      <a:pt x="1286" y="80"/>
                    </a:cubicBezTo>
                    <a:cubicBezTo>
                      <a:pt x="1336" y="120"/>
                      <a:pt x="1336" y="220"/>
                      <a:pt x="1436" y="200"/>
                    </a:cubicBezTo>
                    <a:cubicBezTo>
                      <a:pt x="1486" y="180"/>
                      <a:pt x="1486" y="180"/>
                      <a:pt x="1506" y="180"/>
                    </a:cubicBezTo>
                    <a:cubicBezTo>
                      <a:pt x="1546" y="170"/>
                      <a:pt x="1615" y="170"/>
                      <a:pt x="1596" y="220"/>
                    </a:cubicBezTo>
                    <a:cubicBezTo>
                      <a:pt x="1665" y="230"/>
                      <a:pt x="1705" y="270"/>
                      <a:pt x="1785" y="270"/>
                    </a:cubicBezTo>
                    <a:cubicBezTo>
                      <a:pt x="1785" y="280"/>
                      <a:pt x="1785" y="309"/>
                      <a:pt x="1765" y="319"/>
                    </a:cubicBezTo>
                    <a:cubicBezTo>
                      <a:pt x="1785" y="319"/>
                      <a:pt x="1815" y="309"/>
                      <a:pt x="1815" y="309"/>
                    </a:cubicBezTo>
                    <a:cubicBezTo>
                      <a:pt x="1865" y="299"/>
                      <a:pt x="1885" y="319"/>
                      <a:pt x="1895" y="369"/>
                    </a:cubicBezTo>
                    <a:cubicBezTo>
                      <a:pt x="1845" y="379"/>
                      <a:pt x="1815" y="399"/>
                      <a:pt x="1785" y="429"/>
                    </a:cubicBezTo>
                    <a:cubicBezTo>
                      <a:pt x="1835" y="429"/>
                      <a:pt x="1845" y="419"/>
                      <a:pt x="1865" y="419"/>
                    </a:cubicBezTo>
                    <a:cubicBezTo>
                      <a:pt x="1895" y="419"/>
                      <a:pt x="1905" y="419"/>
                      <a:pt x="1905" y="429"/>
                    </a:cubicBezTo>
                    <a:cubicBezTo>
                      <a:pt x="1855" y="469"/>
                      <a:pt x="1835" y="469"/>
                      <a:pt x="1795" y="519"/>
                    </a:cubicBezTo>
                    <a:cubicBezTo>
                      <a:pt x="1815" y="529"/>
                      <a:pt x="1835" y="529"/>
                      <a:pt x="1865" y="529"/>
                    </a:cubicBezTo>
                    <a:cubicBezTo>
                      <a:pt x="1865" y="608"/>
                      <a:pt x="1944" y="618"/>
                      <a:pt x="1994" y="608"/>
                    </a:cubicBezTo>
                    <a:cubicBezTo>
                      <a:pt x="1994" y="658"/>
                      <a:pt x="1994" y="708"/>
                      <a:pt x="2044" y="708"/>
                    </a:cubicBezTo>
                    <a:cubicBezTo>
                      <a:pt x="2104" y="698"/>
                      <a:pt x="2134" y="648"/>
                      <a:pt x="2144" y="698"/>
                    </a:cubicBezTo>
                    <a:cubicBezTo>
                      <a:pt x="2154" y="708"/>
                      <a:pt x="2184" y="708"/>
                      <a:pt x="2194" y="698"/>
                    </a:cubicBezTo>
                    <a:cubicBezTo>
                      <a:pt x="2243" y="678"/>
                      <a:pt x="2263" y="708"/>
                      <a:pt x="2263" y="748"/>
                    </a:cubicBezTo>
                    <a:cubicBezTo>
                      <a:pt x="2253" y="778"/>
                      <a:pt x="2204" y="808"/>
                      <a:pt x="2164" y="818"/>
                    </a:cubicBezTo>
                    <a:lnTo>
                      <a:pt x="2164" y="858"/>
                    </a:lnTo>
                    <a:cubicBezTo>
                      <a:pt x="2194" y="858"/>
                      <a:pt x="2184" y="898"/>
                      <a:pt x="2114" y="90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7" name="Google Shape;3147;p38"/>
              <p:cNvSpPr/>
              <p:nvPr/>
            </p:nvSpPr>
            <p:spPr>
              <a:xfrm>
                <a:off x="3978554" y="2492349"/>
                <a:ext cx="5530" cy="6544"/>
              </a:xfrm>
              <a:custGeom>
                <a:avLst/>
                <a:gdLst/>
                <a:ahLst/>
                <a:cxnLst/>
                <a:rect l="l" t="t" r="r" b="b"/>
                <a:pathLst>
                  <a:path w="60" h="71" extrusionOk="0">
                    <a:moveTo>
                      <a:pt x="60" y="41"/>
                    </a:moveTo>
                    <a:cubicBezTo>
                      <a:pt x="20" y="61"/>
                      <a:pt x="10" y="71"/>
                      <a:pt x="0" y="51"/>
                    </a:cubicBezTo>
                    <a:cubicBezTo>
                      <a:pt x="40" y="1"/>
                      <a:pt x="40" y="21"/>
                      <a:pt x="60" y="4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8" name="Google Shape;3148;p38"/>
              <p:cNvSpPr/>
              <p:nvPr/>
            </p:nvSpPr>
            <p:spPr>
              <a:xfrm>
                <a:off x="3938091" y="2468477"/>
                <a:ext cx="4701" cy="6544"/>
              </a:xfrm>
              <a:custGeom>
                <a:avLst/>
                <a:gdLst/>
                <a:ahLst/>
                <a:cxnLst/>
                <a:rect l="l" t="t" r="r" b="b"/>
                <a:pathLst>
                  <a:path w="51" h="71" extrusionOk="0">
                    <a:moveTo>
                      <a:pt x="0" y="21"/>
                    </a:moveTo>
                    <a:cubicBezTo>
                      <a:pt x="40" y="1"/>
                      <a:pt x="40" y="31"/>
                      <a:pt x="50" y="60"/>
                    </a:cubicBezTo>
                    <a:cubicBezTo>
                      <a:pt x="10" y="70"/>
                      <a:pt x="0" y="50"/>
                      <a:pt x="0" y="2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9" name="Google Shape;3149;p38"/>
              <p:cNvSpPr/>
              <p:nvPr/>
            </p:nvSpPr>
            <p:spPr>
              <a:xfrm>
                <a:off x="3929795" y="2157032"/>
                <a:ext cx="226093" cy="164523"/>
              </a:xfrm>
              <a:custGeom>
                <a:avLst/>
                <a:gdLst/>
                <a:ahLst/>
                <a:cxnLst/>
                <a:rect l="l" t="t" r="r" b="b"/>
                <a:pathLst>
                  <a:path w="2453" h="1785" extrusionOk="0">
                    <a:moveTo>
                      <a:pt x="2034" y="70"/>
                    </a:moveTo>
                    <a:lnTo>
                      <a:pt x="1984" y="120"/>
                    </a:lnTo>
                    <a:cubicBezTo>
                      <a:pt x="2054" y="90"/>
                      <a:pt x="2134" y="50"/>
                      <a:pt x="2204" y="0"/>
                    </a:cubicBezTo>
                    <a:cubicBezTo>
                      <a:pt x="2224" y="10"/>
                      <a:pt x="2234" y="10"/>
                      <a:pt x="2244" y="10"/>
                    </a:cubicBezTo>
                    <a:cubicBezTo>
                      <a:pt x="2273" y="10"/>
                      <a:pt x="2273" y="40"/>
                      <a:pt x="2283" y="50"/>
                    </a:cubicBezTo>
                    <a:cubicBezTo>
                      <a:pt x="2303" y="70"/>
                      <a:pt x="2453" y="40"/>
                      <a:pt x="2443" y="80"/>
                    </a:cubicBezTo>
                    <a:cubicBezTo>
                      <a:pt x="2443" y="120"/>
                      <a:pt x="2393" y="140"/>
                      <a:pt x="2373" y="150"/>
                    </a:cubicBezTo>
                    <a:cubicBezTo>
                      <a:pt x="2254" y="260"/>
                      <a:pt x="2124" y="240"/>
                      <a:pt x="1974" y="349"/>
                    </a:cubicBezTo>
                    <a:cubicBezTo>
                      <a:pt x="1994" y="369"/>
                      <a:pt x="2104" y="319"/>
                      <a:pt x="2184" y="309"/>
                    </a:cubicBezTo>
                    <a:cubicBezTo>
                      <a:pt x="2104" y="399"/>
                      <a:pt x="1945" y="469"/>
                      <a:pt x="1845" y="529"/>
                    </a:cubicBezTo>
                    <a:cubicBezTo>
                      <a:pt x="1735" y="598"/>
                      <a:pt x="1645" y="728"/>
                      <a:pt x="1546" y="818"/>
                    </a:cubicBezTo>
                    <a:cubicBezTo>
                      <a:pt x="1506" y="858"/>
                      <a:pt x="1446" y="828"/>
                      <a:pt x="1396" y="858"/>
                    </a:cubicBezTo>
                    <a:cubicBezTo>
                      <a:pt x="1336" y="898"/>
                      <a:pt x="1277" y="908"/>
                      <a:pt x="1207" y="967"/>
                    </a:cubicBezTo>
                    <a:cubicBezTo>
                      <a:pt x="1237" y="967"/>
                      <a:pt x="1257" y="957"/>
                      <a:pt x="1287" y="957"/>
                    </a:cubicBezTo>
                    <a:cubicBezTo>
                      <a:pt x="1277" y="1017"/>
                      <a:pt x="1247" y="1017"/>
                      <a:pt x="1197" y="1027"/>
                    </a:cubicBezTo>
                    <a:cubicBezTo>
                      <a:pt x="1227" y="1047"/>
                      <a:pt x="1257" y="1047"/>
                      <a:pt x="1277" y="1097"/>
                    </a:cubicBezTo>
                    <a:cubicBezTo>
                      <a:pt x="1207" y="1147"/>
                      <a:pt x="1177" y="1217"/>
                      <a:pt x="1127" y="1266"/>
                    </a:cubicBezTo>
                    <a:cubicBezTo>
                      <a:pt x="998" y="1296"/>
                      <a:pt x="998" y="1296"/>
                      <a:pt x="988" y="1296"/>
                    </a:cubicBezTo>
                    <a:cubicBezTo>
                      <a:pt x="988" y="1316"/>
                      <a:pt x="998" y="1316"/>
                      <a:pt x="998" y="1326"/>
                    </a:cubicBezTo>
                    <a:cubicBezTo>
                      <a:pt x="988" y="1426"/>
                      <a:pt x="878" y="1396"/>
                      <a:pt x="858" y="1506"/>
                    </a:cubicBezTo>
                    <a:cubicBezTo>
                      <a:pt x="898" y="1496"/>
                      <a:pt x="908" y="1496"/>
                      <a:pt x="928" y="1496"/>
                    </a:cubicBezTo>
                    <a:cubicBezTo>
                      <a:pt x="938" y="1496"/>
                      <a:pt x="958" y="1486"/>
                      <a:pt x="958" y="1506"/>
                    </a:cubicBezTo>
                    <a:cubicBezTo>
                      <a:pt x="948" y="1555"/>
                      <a:pt x="778" y="1655"/>
                      <a:pt x="708" y="1665"/>
                    </a:cubicBezTo>
                    <a:cubicBezTo>
                      <a:pt x="649" y="1675"/>
                      <a:pt x="679" y="1635"/>
                      <a:pt x="629" y="1645"/>
                    </a:cubicBezTo>
                    <a:cubicBezTo>
                      <a:pt x="549" y="1655"/>
                      <a:pt x="489" y="1665"/>
                      <a:pt x="409" y="1695"/>
                    </a:cubicBezTo>
                    <a:cubicBezTo>
                      <a:pt x="390" y="1695"/>
                      <a:pt x="360" y="1735"/>
                      <a:pt x="330" y="1745"/>
                    </a:cubicBezTo>
                    <a:cubicBezTo>
                      <a:pt x="230" y="1765"/>
                      <a:pt x="160" y="1755"/>
                      <a:pt x="61" y="1745"/>
                    </a:cubicBezTo>
                    <a:cubicBezTo>
                      <a:pt x="51" y="1755"/>
                      <a:pt x="41" y="1785"/>
                      <a:pt x="31" y="1785"/>
                    </a:cubicBezTo>
                    <a:cubicBezTo>
                      <a:pt x="11" y="1785"/>
                      <a:pt x="1" y="1765"/>
                      <a:pt x="1" y="1755"/>
                    </a:cubicBezTo>
                    <a:cubicBezTo>
                      <a:pt x="31" y="1635"/>
                      <a:pt x="160" y="1645"/>
                      <a:pt x="240" y="1595"/>
                    </a:cubicBezTo>
                    <a:cubicBezTo>
                      <a:pt x="210" y="1565"/>
                      <a:pt x="150" y="1585"/>
                      <a:pt x="160" y="1516"/>
                    </a:cubicBezTo>
                    <a:cubicBezTo>
                      <a:pt x="160" y="1486"/>
                      <a:pt x="210" y="1486"/>
                      <a:pt x="240" y="1466"/>
                    </a:cubicBezTo>
                    <a:cubicBezTo>
                      <a:pt x="330" y="1456"/>
                      <a:pt x="350" y="1496"/>
                      <a:pt x="399" y="1516"/>
                    </a:cubicBezTo>
                    <a:cubicBezTo>
                      <a:pt x="409" y="1516"/>
                      <a:pt x="439" y="1506"/>
                      <a:pt x="449" y="1506"/>
                    </a:cubicBezTo>
                    <a:cubicBezTo>
                      <a:pt x="409" y="1466"/>
                      <a:pt x="340" y="1456"/>
                      <a:pt x="350" y="1386"/>
                    </a:cubicBezTo>
                    <a:cubicBezTo>
                      <a:pt x="340" y="1386"/>
                      <a:pt x="310" y="1396"/>
                      <a:pt x="300" y="1396"/>
                    </a:cubicBezTo>
                    <a:cubicBezTo>
                      <a:pt x="290" y="1406"/>
                      <a:pt x="290" y="1406"/>
                      <a:pt x="260" y="1416"/>
                    </a:cubicBezTo>
                    <a:cubicBezTo>
                      <a:pt x="250" y="1416"/>
                      <a:pt x="230" y="1436"/>
                      <a:pt x="210" y="1436"/>
                    </a:cubicBezTo>
                    <a:cubicBezTo>
                      <a:pt x="210" y="1416"/>
                      <a:pt x="230" y="1406"/>
                      <a:pt x="230" y="1396"/>
                    </a:cubicBezTo>
                    <a:cubicBezTo>
                      <a:pt x="260" y="1336"/>
                      <a:pt x="290" y="1296"/>
                      <a:pt x="340" y="1266"/>
                    </a:cubicBezTo>
                    <a:cubicBezTo>
                      <a:pt x="409" y="1236"/>
                      <a:pt x="489" y="1246"/>
                      <a:pt x="499" y="1147"/>
                    </a:cubicBezTo>
                    <a:cubicBezTo>
                      <a:pt x="509" y="1047"/>
                      <a:pt x="340" y="1087"/>
                      <a:pt x="340" y="1037"/>
                    </a:cubicBezTo>
                    <a:cubicBezTo>
                      <a:pt x="340" y="1007"/>
                      <a:pt x="390" y="997"/>
                      <a:pt x="409" y="997"/>
                    </a:cubicBezTo>
                    <a:cubicBezTo>
                      <a:pt x="380" y="1007"/>
                      <a:pt x="390" y="997"/>
                      <a:pt x="390" y="967"/>
                    </a:cubicBezTo>
                    <a:cubicBezTo>
                      <a:pt x="399" y="957"/>
                      <a:pt x="409" y="957"/>
                      <a:pt x="429" y="957"/>
                    </a:cubicBezTo>
                    <a:cubicBezTo>
                      <a:pt x="459" y="947"/>
                      <a:pt x="529" y="917"/>
                      <a:pt x="579" y="937"/>
                    </a:cubicBezTo>
                    <a:cubicBezTo>
                      <a:pt x="639" y="947"/>
                      <a:pt x="639" y="1017"/>
                      <a:pt x="728" y="997"/>
                    </a:cubicBezTo>
                    <a:cubicBezTo>
                      <a:pt x="708" y="987"/>
                      <a:pt x="639" y="947"/>
                      <a:pt x="639" y="917"/>
                    </a:cubicBezTo>
                    <a:cubicBezTo>
                      <a:pt x="639" y="908"/>
                      <a:pt x="649" y="898"/>
                      <a:pt x="659" y="888"/>
                    </a:cubicBezTo>
                    <a:cubicBezTo>
                      <a:pt x="708" y="868"/>
                      <a:pt x="758" y="858"/>
                      <a:pt x="798" y="858"/>
                    </a:cubicBezTo>
                    <a:cubicBezTo>
                      <a:pt x="858" y="818"/>
                      <a:pt x="908" y="798"/>
                      <a:pt x="938" y="748"/>
                    </a:cubicBezTo>
                    <a:cubicBezTo>
                      <a:pt x="928" y="748"/>
                      <a:pt x="908" y="758"/>
                      <a:pt x="898" y="758"/>
                    </a:cubicBezTo>
                    <a:cubicBezTo>
                      <a:pt x="828" y="818"/>
                      <a:pt x="758" y="858"/>
                      <a:pt x="679" y="888"/>
                    </a:cubicBezTo>
                    <a:cubicBezTo>
                      <a:pt x="629" y="898"/>
                      <a:pt x="609" y="868"/>
                      <a:pt x="589" y="888"/>
                    </a:cubicBezTo>
                    <a:cubicBezTo>
                      <a:pt x="559" y="888"/>
                      <a:pt x="539" y="917"/>
                      <a:pt x="529" y="937"/>
                    </a:cubicBezTo>
                    <a:cubicBezTo>
                      <a:pt x="479" y="947"/>
                      <a:pt x="399" y="947"/>
                      <a:pt x="429" y="898"/>
                    </a:cubicBezTo>
                    <a:cubicBezTo>
                      <a:pt x="409" y="898"/>
                      <a:pt x="399" y="898"/>
                      <a:pt x="390" y="908"/>
                    </a:cubicBezTo>
                    <a:cubicBezTo>
                      <a:pt x="360" y="937"/>
                      <a:pt x="350" y="947"/>
                      <a:pt x="330" y="957"/>
                    </a:cubicBezTo>
                    <a:cubicBezTo>
                      <a:pt x="260" y="967"/>
                      <a:pt x="200" y="947"/>
                      <a:pt x="190" y="937"/>
                    </a:cubicBezTo>
                    <a:cubicBezTo>
                      <a:pt x="210" y="908"/>
                      <a:pt x="240" y="898"/>
                      <a:pt x="260" y="888"/>
                    </a:cubicBezTo>
                    <a:cubicBezTo>
                      <a:pt x="210" y="898"/>
                      <a:pt x="150" y="908"/>
                      <a:pt x="140" y="908"/>
                    </a:cubicBezTo>
                    <a:cubicBezTo>
                      <a:pt x="190" y="818"/>
                      <a:pt x="250" y="818"/>
                      <a:pt x="330" y="768"/>
                    </a:cubicBezTo>
                    <a:cubicBezTo>
                      <a:pt x="300" y="768"/>
                      <a:pt x="290" y="768"/>
                      <a:pt x="280" y="788"/>
                    </a:cubicBezTo>
                    <a:cubicBezTo>
                      <a:pt x="230" y="798"/>
                      <a:pt x="210" y="848"/>
                      <a:pt x="160" y="858"/>
                    </a:cubicBezTo>
                    <a:cubicBezTo>
                      <a:pt x="150" y="858"/>
                      <a:pt x="130" y="848"/>
                      <a:pt x="110" y="848"/>
                    </a:cubicBezTo>
                    <a:cubicBezTo>
                      <a:pt x="150" y="808"/>
                      <a:pt x="160" y="798"/>
                      <a:pt x="200" y="768"/>
                    </a:cubicBezTo>
                    <a:cubicBezTo>
                      <a:pt x="160" y="788"/>
                      <a:pt x="150" y="788"/>
                      <a:pt x="110" y="798"/>
                    </a:cubicBezTo>
                    <a:cubicBezTo>
                      <a:pt x="100" y="808"/>
                      <a:pt x="80" y="818"/>
                      <a:pt x="61" y="818"/>
                    </a:cubicBezTo>
                    <a:cubicBezTo>
                      <a:pt x="51" y="818"/>
                      <a:pt x="11" y="838"/>
                      <a:pt x="1" y="838"/>
                    </a:cubicBezTo>
                    <a:cubicBezTo>
                      <a:pt x="41" y="748"/>
                      <a:pt x="230" y="668"/>
                      <a:pt x="310" y="658"/>
                    </a:cubicBezTo>
                    <a:cubicBezTo>
                      <a:pt x="350" y="648"/>
                      <a:pt x="360" y="648"/>
                      <a:pt x="380" y="648"/>
                    </a:cubicBezTo>
                    <a:cubicBezTo>
                      <a:pt x="390" y="648"/>
                      <a:pt x="399" y="638"/>
                      <a:pt x="399" y="618"/>
                    </a:cubicBezTo>
                    <a:cubicBezTo>
                      <a:pt x="499" y="598"/>
                      <a:pt x="459" y="549"/>
                      <a:pt x="529" y="539"/>
                    </a:cubicBezTo>
                    <a:cubicBezTo>
                      <a:pt x="579" y="519"/>
                      <a:pt x="679" y="559"/>
                      <a:pt x="699" y="559"/>
                    </a:cubicBezTo>
                    <a:cubicBezTo>
                      <a:pt x="738" y="489"/>
                      <a:pt x="778" y="409"/>
                      <a:pt x="858" y="389"/>
                    </a:cubicBezTo>
                    <a:cubicBezTo>
                      <a:pt x="908" y="369"/>
                      <a:pt x="878" y="409"/>
                      <a:pt x="928" y="369"/>
                    </a:cubicBezTo>
                    <a:cubicBezTo>
                      <a:pt x="938" y="339"/>
                      <a:pt x="958" y="319"/>
                      <a:pt x="988" y="319"/>
                    </a:cubicBezTo>
                    <a:cubicBezTo>
                      <a:pt x="1127" y="289"/>
                      <a:pt x="1157" y="289"/>
                      <a:pt x="1297" y="250"/>
                    </a:cubicBezTo>
                    <a:cubicBezTo>
                      <a:pt x="1297" y="240"/>
                      <a:pt x="1307" y="220"/>
                      <a:pt x="1336" y="220"/>
                    </a:cubicBezTo>
                    <a:cubicBezTo>
                      <a:pt x="1386" y="210"/>
                      <a:pt x="1396" y="250"/>
                      <a:pt x="1436" y="240"/>
                    </a:cubicBezTo>
                    <a:cubicBezTo>
                      <a:pt x="1476" y="220"/>
                      <a:pt x="1496" y="170"/>
                      <a:pt x="1536" y="160"/>
                    </a:cubicBezTo>
                    <a:cubicBezTo>
                      <a:pt x="1576" y="150"/>
                      <a:pt x="1586" y="170"/>
                      <a:pt x="1606" y="160"/>
                    </a:cubicBezTo>
                    <a:cubicBezTo>
                      <a:pt x="1645" y="150"/>
                      <a:pt x="1655" y="150"/>
                      <a:pt x="1685" y="150"/>
                    </a:cubicBezTo>
                    <a:cubicBezTo>
                      <a:pt x="1745" y="70"/>
                      <a:pt x="1994" y="10"/>
                      <a:pt x="2034" y="7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0" name="Google Shape;3150;p38"/>
              <p:cNvSpPr/>
              <p:nvPr/>
            </p:nvSpPr>
            <p:spPr>
              <a:xfrm>
                <a:off x="4060309" y="2145050"/>
                <a:ext cx="152541" cy="275773"/>
              </a:xfrm>
              <a:custGeom>
                <a:avLst/>
                <a:gdLst/>
                <a:ahLst/>
                <a:cxnLst/>
                <a:rect l="l" t="t" r="r" b="b"/>
                <a:pathLst>
                  <a:path w="1655" h="2992" extrusionOk="0">
                    <a:moveTo>
                      <a:pt x="1356" y="2313"/>
                    </a:moveTo>
                    <a:cubicBezTo>
                      <a:pt x="1316" y="2293"/>
                      <a:pt x="1296" y="2284"/>
                      <a:pt x="1296" y="2264"/>
                    </a:cubicBezTo>
                    <a:cubicBezTo>
                      <a:pt x="1326" y="2234"/>
                      <a:pt x="1316" y="2244"/>
                      <a:pt x="1346" y="2244"/>
                    </a:cubicBezTo>
                    <a:lnTo>
                      <a:pt x="1366" y="2244"/>
                    </a:lnTo>
                    <a:cubicBezTo>
                      <a:pt x="1356" y="2274"/>
                      <a:pt x="1356" y="2293"/>
                      <a:pt x="1356" y="2313"/>
                    </a:cubicBezTo>
                    <a:close/>
                    <a:moveTo>
                      <a:pt x="1376" y="2074"/>
                    </a:moveTo>
                    <a:lnTo>
                      <a:pt x="1346" y="2074"/>
                    </a:lnTo>
                    <a:cubicBezTo>
                      <a:pt x="1326" y="2084"/>
                      <a:pt x="1306" y="2134"/>
                      <a:pt x="1266" y="2134"/>
                    </a:cubicBezTo>
                    <a:cubicBezTo>
                      <a:pt x="1216" y="2144"/>
                      <a:pt x="1196" y="2144"/>
                      <a:pt x="1206" y="2094"/>
                    </a:cubicBezTo>
                    <a:cubicBezTo>
                      <a:pt x="1216" y="2024"/>
                      <a:pt x="1276" y="2024"/>
                      <a:pt x="1296" y="1945"/>
                    </a:cubicBezTo>
                    <a:cubicBezTo>
                      <a:pt x="1296" y="1895"/>
                      <a:pt x="1246" y="1915"/>
                      <a:pt x="1216" y="1915"/>
                    </a:cubicBezTo>
                    <a:cubicBezTo>
                      <a:pt x="1216" y="1895"/>
                      <a:pt x="1226" y="1885"/>
                      <a:pt x="1226" y="1865"/>
                    </a:cubicBezTo>
                    <a:cubicBezTo>
                      <a:pt x="1196" y="1616"/>
                      <a:pt x="1027" y="1386"/>
                      <a:pt x="718" y="1446"/>
                    </a:cubicBezTo>
                    <a:cubicBezTo>
                      <a:pt x="668" y="1456"/>
                      <a:pt x="658" y="1456"/>
                      <a:pt x="628" y="1456"/>
                    </a:cubicBezTo>
                    <a:cubicBezTo>
                      <a:pt x="598" y="1476"/>
                      <a:pt x="578" y="1516"/>
                      <a:pt x="548" y="1526"/>
                    </a:cubicBezTo>
                    <a:cubicBezTo>
                      <a:pt x="519" y="1536"/>
                      <a:pt x="499" y="1516"/>
                      <a:pt x="469" y="1516"/>
                    </a:cubicBezTo>
                    <a:cubicBezTo>
                      <a:pt x="429" y="1526"/>
                      <a:pt x="419" y="1526"/>
                      <a:pt x="409" y="1536"/>
                    </a:cubicBezTo>
                    <a:cubicBezTo>
                      <a:pt x="409" y="1546"/>
                      <a:pt x="419" y="1546"/>
                      <a:pt x="429" y="1546"/>
                    </a:cubicBezTo>
                    <a:cubicBezTo>
                      <a:pt x="409" y="1576"/>
                      <a:pt x="419" y="1556"/>
                      <a:pt x="399" y="1556"/>
                    </a:cubicBezTo>
                    <a:cubicBezTo>
                      <a:pt x="329" y="1576"/>
                      <a:pt x="249" y="1556"/>
                      <a:pt x="220" y="1526"/>
                    </a:cubicBezTo>
                    <a:cubicBezTo>
                      <a:pt x="249" y="1496"/>
                      <a:pt x="269" y="1496"/>
                      <a:pt x="279" y="1456"/>
                    </a:cubicBezTo>
                    <a:cubicBezTo>
                      <a:pt x="249" y="1446"/>
                      <a:pt x="220" y="1426"/>
                      <a:pt x="180" y="1436"/>
                    </a:cubicBezTo>
                    <a:cubicBezTo>
                      <a:pt x="120" y="1446"/>
                      <a:pt x="130" y="1456"/>
                      <a:pt x="80" y="1456"/>
                    </a:cubicBezTo>
                    <a:cubicBezTo>
                      <a:pt x="100" y="1406"/>
                      <a:pt x="150" y="1386"/>
                      <a:pt x="170" y="1376"/>
                    </a:cubicBezTo>
                    <a:cubicBezTo>
                      <a:pt x="210" y="1366"/>
                      <a:pt x="220" y="1366"/>
                      <a:pt x="249" y="1366"/>
                    </a:cubicBezTo>
                    <a:cubicBezTo>
                      <a:pt x="269" y="1366"/>
                      <a:pt x="279" y="1347"/>
                      <a:pt x="299" y="1327"/>
                    </a:cubicBezTo>
                    <a:cubicBezTo>
                      <a:pt x="349" y="1317"/>
                      <a:pt x="399" y="1297"/>
                      <a:pt x="459" y="1287"/>
                    </a:cubicBezTo>
                    <a:cubicBezTo>
                      <a:pt x="499" y="1267"/>
                      <a:pt x="499" y="1247"/>
                      <a:pt x="509" y="1217"/>
                    </a:cubicBezTo>
                    <a:cubicBezTo>
                      <a:pt x="469" y="1227"/>
                      <a:pt x="429" y="1227"/>
                      <a:pt x="399" y="1237"/>
                    </a:cubicBezTo>
                    <a:cubicBezTo>
                      <a:pt x="399" y="1247"/>
                      <a:pt x="379" y="1277"/>
                      <a:pt x="369" y="1277"/>
                    </a:cubicBezTo>
                    <a:cubicBezTo>
                      <a:pt x="319" y="1287"/>
                      <a:pt x="309" y="1287"/>
                      <a:pt x="269" y="1297"/>
                    </a:cubicBezTo>
                    <a:cubicBezTo>
                      <a:pt x="259" y="1297"/>
                      <a:pt x="0" y="1277"/>
                      <a:pt x="20" y="1227"/>
                    </a:cubicBezTo>
                    <a:cubicBezTo>
                      <a:pt x="30" y="1127"/>
                      <a:pt x="120" y="1137"/>
                      <a:pt x="200" y="1097"/>
                    </a:cubicBezTo>
                    <a:cubicBezTo>
                      <a:pt x="249" y="1077"/>
                      <a:pt x="279" y="1028"/>
                      <a:pt x="329" y="998"/>
                    </a:cubicBezTo>
                    <a:cubicBezTo>
                      <a:pt x="409" y="948"/>
                      <a:pt x="509" y="978"/>
                      <a:pt x="568" y="928"/>
                    </a:cubicBezTo>
                    <a:cubicBezTo>
                      <a:pt x="618" y="888"/>
                      <a:pt x="658" y="828"/>
                      <a:pt x="668" y="738"/>
                    </a:cubicBezTo>
                    <a:cubicBezTo>
                      <a:pt x="618" y="738"/>
                      <a:pt x="459" y="778"/>
                      <a:pt x="479" y="728"/>
                    </a:cubicBezTo>
                    <a:cubicBezTo>
                      <a:pt x="479" y="699"/>
                      <a:pt x="529" y="679"/>
                      <a:pt x="548" y="669"/>
                    </a:cubicBezTo>
                    <a:cubicBezTo>
                      <a:pt x="648" y="619"/>
                      <a:pt x="778" y="499"/>
                      <a:pt x="848" y="429"/>
                    </a:cubicBezTo>
                    <a:cubicBezTo>
                      <a:pt x="857" y="439"/>
                      <a:pt x="877" y="439"/>
                      <a:pt x="907" y="439"/>
                    </a:cubicBezTo>
                    <a:cubicBezTo>
                      <a:pt x="1007" y="419"/>
                      <a:pt x="957" y="290"/>
                      <a:pt x="1027" y="250"/>
                    </a:cubicBezTo>
                    <a:cubicBezTo>
                      <a:pt x="1147" y="220"/>
                      <a:pt x="1196" y="170"/>
                      <a:pt x="1296" y="150"/>
                    </a:cubicBezTo>
                    <a:cubicBezTo>
                      <a:pt x="1366" y="120"/>
                      <a:pt x="1426" y="51"/>
                      <a:pt x="1505" y="41"/>
                    </a:cubicBezTo>
                    <a:cubicBezTo>
                      <a:pt x="1555" y="31"/>
                      <a:pt x="1555" y="120"/>
                      <a:pt x="1605" y="100"/>
                    </a:cubicBezTo>
                    <a:lnTo>
                      <a:pt x="1605" y="41"/>
                    </a:lnTo>
                    <a:cubicBezTo>
                      <a:pt x="1615" y="31"/>
                      <a:pt x="1625" y="21"/>
                      <a:pt x="1625" y="1"/>
                    </a:cubicBezTo>
                    <a:cubicBezTo>
                      <a:pt x="1645" y="21"/>
                      <a:pt x="1645" y="31"/>
                      <a:pt x="1655" y="31"/>
                    </a:cubicBezTo>
                    <a:cubicBezTo>
                      <a:pt x="1555" y="748"/>
                      <a:pt x="1466" y="1416"/>
                      <a:pt x="1376" y="2074"/>
                    </a:cubicBezTo>
                    <a:close/>
                    <a:moveTo>
                      <a:pt x="1266" y="2991"/>
                    </a:moveTo>
                    <a:cubicBezTo>
                      <a:pt x="1256" y="2981"/>
                      <a:pt x="1256" y="2961"/>
                      <a:pt x="1256" y="2931"/>
                    </a:cubicBezTo>
                    <a:cubicBezTo>
                      <a:pt x="1256" y="2912"/>
                      <a:pt x="1276" y="2892"/>
                      <a:pt x="1296" y="2882"/>
                    </a:cubicBezTo>
                    <a:cubicBezTo>
                      <a:pt x="1266" y="2912"/>
                      <a:pt x="1266" y="2941"/>
                      <a:pt x="1266" y="2991"/>
                    </a:cubicBezTo>
                    <a:close/>
                    <a:moveTo>
                      <a:pt x="1296" y="2842"/>
                    </a:moveTo>
                    <a:cubicBezTo>
                      <a:pt x="1276" y="2842"/>
                      <a:pt x="1256" y="2842"/>
                      <a:pt x="1246" y="2862"/>
                    </a:cubicBezTo>
                    <a:cubicBezTo>
                      <a:pt x="1246" y="2832"/>
                      <a:pt x="1246" y="2802"/>
                      <a:pt x="1256" y="2782"/>
                    </a:cubicBezTo>
                    <a:cubicBezTo>
                      <a:pt x="1276" y="2762"/>
                      <a:pt x="1286" y="2722"/>
                      <a:pt x="1306" y="2692"/>
                    </a:cubicBezTo>
                    <a:cubicBezTo>
                      <a:pt x="1306" y="2742"/>
                      <a:pt x="1296" y="2792"/>
                      <a:pt x="1296" y="28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1" name="Google Shape;3151;p38"/>
              <p:cNvSpPr/>
              <p:nvPr/>
            </p:nvSpPr>
            <p:spPr>
              <a:xfrm>
                <a:off x="4172389" y="2358241"/>
                <a:ext cx="11982" cy="16591"/>
              </a:xfrm>
              <a:custGeom>
                <a:avLst/>
                <a:gdLst/>
                <a:ahLst/>
                <a:cxnLst/>
                <a:rect l="l" t="t" r="r" b="b"/>
                <a:pathLst>
                  <a:path w="130" h="180" extrusionOk="0">
                    <a:moveTo>
                      <a:pt x="50" y="180"/>
                    </a:moveTo>
                    <a:cubicBezTo>
                      <a:pt x="30" y="180"/>
                      <a:pt x="0" y="120"/>
                      <a:pt x="0" y="80"/>
                    </a:cubicBezTo>
                    <a:cubicBezTo>
                      <a:pt x="0" y="30"/>
                      <a:pt x="50" y="10"/>
                      <a:pt x="60" y="10"/>
                    </a:cubicBezTo>
                    <a:cubicBezTo>
                      <a:pt x="90" y="0"/>
                      <a:pt x="110" y="10"/>
                      <a:pt x="130" y="20"/>
                    </a:cubicBezTo>
                    <a:cubicBezTo>
                      <a:pt x="130" y="70"/>
                      <a:pt x="110" y="120"/>
                      <a:pt x="110" y="170"/>
                    </a:cubicBezTo>
                    <a:lnTo>
                      <a:pt x="110" y="170"/>
                    </a:lnTo>
                    <a:cubicBezTo>
                      <a:pt x="90" y="170"/>
                      <a:pt x="60" y="170"/>
                      <a:pt x="50" y="1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2" name="Google Shape;3152;p38"/>
              <p:cNvSpPr/>
              <p:nvPr/>
            </p:nvSpPr>
            <p:spPr>
              <a:xfrm>
                <a:off x="4101602" y="2598990"/>
                <a:ext cx="47928" cy="49680"/>
              </a:xfrm>
              <a:custGeom>
                <a:avLst/>
                <a:gdLst/>
                <a:ahLst/>
                <a:cxnLst/>
                <a:rect l="l" t="t" r="r" b="b"/>
                <a:pathLst>
                  <a:path w="520" h="539" extrusionOk="0">
                    <a:moveTo>
                      <a:pt x="31" y="538"/>
                    </a:moveTo>
                    <a:cubicBezTo>
                      <a:pt x="21" y="538"/>
                      <a:pt x="1" y="528"/>
                      <a:pt x="11" y="508"/>
                    </a:cubicBezTo>
                    <a:cubicBezTo>
                      <a:pt x="11" y="498"/>
                      <a:pt x="71" y="449"/>
                      <a:pt x="71" y="439"/>
                    </a:cubicBezTo>
                    <a:lnTo>
                      <a:pt x="71" y="409"/>
                    </a:lnTo>
                    <a:cubicBezTo>
                      <a:pt x="61" y="409"/>
                      <a:pt x="51" y="409"/>
                      <a:pt x="51" y="399"/>
                    </a:cubicBezTo>
                    <a:cubicBezTo>
                      <a:pt x="130" y="339"/>
                      <a:pt x="180" y="189"/>
                      <a:pt x="240" y="110"/>
                    </a:cubicBezTo>
                    <a:cubicBezTo>
                      <a:pt x="280" y="60"/>
                      <a:pt x="310" y="10"/>
                      <a:pt x="360" y="0"/>
                    </a:cubicBezTo>
                    <a:cubicBezTo>
                      <a:pt x="370" y="0"/>
                      <a:pt x="370" y="10"/>
                      <a:pt x="370" y="30"/>
                    </a:cubicBezTo>
                    <a:cubicBezTo>
                      <a:pt x="360" y="90"/>
                      <a:pt x="300" y="140"/>
                      <a:pt x="260" y="199"/>
                    </a:cubicBezTo>
                    <a:cubicBezTo>
                      <a:pt x="270" y="209"/>
                      <a:pt x="260" y="209"/>
                      <a:pt x="260" y="229"/>
                    </a:cubicBezTo>
                    <a:cubicBezTo>
                      <a:pt x="280" y="209"/>
                      <a:pt x="290" y="199"/>
                      <a:pt x="310" y="189"/>
                    </a:cubicBezTo>
                    <a:cubicBezTo>
                      <a:pt x="320" y="189"/>
                      <a:pt x="340" y="189"/>
                      <a:pt x="360" y="199"/>
                    </a:cubicBezTo>
                    <a:cubicBezTo>
                      <a:pt x="360" y="209"/>
                      <a:pt x="350" y="209"/>
                      <a:pt x="350" y="209"/>
                    </a:cubicBezTo>
                    <a:cubicBezTo>
                      <a:pt x="350" y="229"/>
                      <a:pt x="350" y="239"/>
                      <a:pt x="330" y="239"/>
                    </a:cubicBezTo>
                    <a:cubicBezTo>
                      <a:pt x="350" y="239"/>
                      <a:pt x="370" y="229"/>
                      <a:pt x="380" y="229"/>
                    </a:cubicBezTo>
                    <a:lnTo>
                      <a:pt x="380" y="239"/>
                    </a:lnTo>
                    <a:cubicBezTo>
                      <a:pt x="400" y="229"/>
                      <a:pt x="409" y="229"/>
                      <a:pt x="419" y="209"/>
                    </a:cubicBezTo>
                    <a:cubicBezTo>
                      <a:pt x="459" y="209"/>
                      <a:pt x="499" y="199"/>
                      <a:pt x="509" y="199"/>
                    </a:cubicBezTo>
                    <a:cubicBezTo>
                      <a:pt x="509" y="229"/>
                      <a:pt x="499" y="249"/>
                      <a:pt x="499" y="299"/>
                    </a:cubicBezTo>
                    <a:cubicBezTo>
                      <a:pt x="509" y="299"/>
                      <a:pt x="509" y="289"/>
                      <a:pt x="519" y="289"/>
                    </a:cubicBezTo>
                    <a:lnTo>
                      <a:pt x="519" y="309"/>
                    </a:lnTo>
                    <a:lnTo>
                      <a:pt x="499" y="339"/>
                    </a:lnTo>
                    <a:cubicBezTo>
                      <a:pt x="499" y="349"/>
                      <a:pt x="509" y="359"/>
                      <a:pt x="509" y="389"/>
                    </a:cubicBezTo>
                    <a:cubicBezTo>
                      <a:pt x="509" y="429"/>
                      <a:pt x="499" y="459"/>
                      <a:pt x="499" y="508"/>
                    </a:cubicBezTo>
                    <a:cubicBezTo>
                      <a:pt x="479" y="508"/>
                      <a:pt x="479" y="489"/>
                      <a:pt x="479" y="489"/>
                    </a:cubicBezTo>
                    <a:lnTo>
                      <a:pt x="459" y="489"/>
                    </a:lnTo>
                    <a:cubicBezTo>
                      <a:pt x="429" y="489"/>
                      <a:pt x="459" y="429"/>
                      <a:pt x="429" y="409"/>
                    </a:cubicBezTo>
                    <a:cubicBezTo>
                      <a:pt x="409" y="449"/>
                      <a:pt x="370" y="508"/>
                      <a:pt x="330" y="508"/>
                    </a:cubicBezTo>
                    <a:cubicBezTo>
                      <a:pt x="320" y="508"/>
                      <a:pt x="320" y="528"/>
                      <a:pt x="320" y="508"/>
                    </a:cubicBezTo>
                    <a:cubicBezTo>
                      <a:pt x="320" y="489"/>
                      <a:pt x="350" y="479"/>
                      <a:pt x="360" y="459"/>
                    </a:cubicBezTo>
                    <a:cubicBezTo>
                      <a:pt x="320" y="459"/>
                      <a:pt x="280" y="489"/>
                      <a:pt x="270" y="459"/>
                    </a:cubicBezTo>
                    <a:cubicBezTo>
                      <a:pt x="250" y="479"/>
                      <a:pt x="230" y="489"/>
                      <a:pt x="210" y="489"/>
                    </a:cubicBezTo>
                    <a:cubicBezTo>
                      <a:pt x="170" y="498"/>
                      <a:pt x="150" y="479"/>
                      <a:pt x="120" y="489"/>
                    </a:cubicBezTo>
                    <a:cubicBezTo>
                      <a:pt x="81" y="498"/>
                      <a:pt x="71" y="528"/>
                      <a:pt x="31" y="53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3" name="Google Shape;3153;p38"/>
              <p:cNvSpPr/>
              <p:nvPr/>
            </p:nvSpPr>
            <p:spPr>
              <a:xfrm>
                <a:off x="3577888" y="2881954"/>
                <a:ext cx="312548" cy="167289"/>
              </a:xfrm>
              <a:custGeom>
                <a:avLst/>
                <a:gdLst/>
                <a:ahLst/>
                <a:cxnLst/>
                <a:rect l="l" t="t" r="r" b="b"/>
                <a:pathLst>
                  <a:path w="3391" h="1815" extrusionOk="0">
                    <a:moveTo>
                      <a:pt x="1795" y="359"/>
                    </a:moveTo>
                    <a:lnTo>
                      <a:pt x="1795" y="409"/>
                    </a:lnTo>
                    <a:cubicBezTo>
                      <a:pt x="1775" y="469"/>
                      <a:pt x="1745" y="499"/>
                      <a:pt x="1725" y="529"/>
                    </a:cubicBezTo>
                    <a:cubicBezTo>
                      <a:pt x="1715" y="598"/>
                      <a:pt x="1706" y="648"/>
                      <a:pt x="1696" y="708"/>
                    </a:cubicBezTo>
                    <a:cubicBezTo>
                      <a:pt x="1676" y="728"/>
                      <a:pt x="1696" y="758"/>
                      <a:pt x="1706" y="768"/>
                    </a:cubicBezTo>
                    <a:cubicBezTo>
                      <a:pt x="1706" y="798"/>
                      <a:pt x="1676" y="818"/>
                      <a:pt x="1696" y="848"/>
                    </a:cubicBezTo>
                    <a:cubicBezTo>
                      <a:pt x="1706" y="867"/>
                      <a:pt x="1745" y="907"/>
                      <a:pt x="1755" y="917"/>
                    </a:cubicBezTo>
                    <a:cubicBezTo>
                      <a:pt x="1805" y="967"/>
                      <a:pt x="1805" y="1017"/>
                      <a:pt x="1875" y="1027"/>
                    </a:cubicBezTo>
                    <a:cubicBezTo>
                      <a:pt x="1915" y="1027"/>
                      <a:pt x="1905" y="1067"/>
                      <a:pt x="1925" y="1057"/>
                    </a:cubicBezTo>
                    <a:cubicBezTo>
                      <a:pt x="1995" y="1047"/>
                      <a:pt x="2054" y="997"/>
                      <a:pt x="2124" y="977"/>
                    </a:cubicBezTo>
                    <a:cubicBezTo>
                      <a:pt x="2164" y="967"/>
                      <a:pt x="2164" y="997"/>
                      <a:pt x="2194" y="997"/>
                    </a:cubicBezTo>
                    <a:cubicBezTo>
                      <a:pt x="2214" y="977"/>
                      <a:pt x="2244" y="947"/>
                      <a:pt x="2244" y="927"/>
                    </a:cubicBezTo>
                    <a:cubicBezTo>
                      <a:pt x="2264" y="897"/>
                      <a:pt x="2324" y="848"/>
                      <a:pt x="2343" y="798"/>
                    </a:cubicBezTo>
                    <a:cubicBezTo>
                      <a:pt x="2353" y="708"/>
                      <a:pt x="2473" y="658"/>
                      <a:pt x="2563" y="628"/>
                    </a:cubicBezTo>
                    <a:cubicBezTo>
                      <a:pt x="2603" y="618"/>
                      <a:pt x="2623" y="618"/>
                      <a:pt x="2623" y="628"/>
                    </a:cubicBezTo>
                    <a:cubicBezTo>
                      <a:pt x="2643" y="628"/>
                      <a:pt x="2692" y="628"/>
                      <a:pt x="2702" y="618"/>
                    </a:cubicBezTo>
                    <a:lnTo>
                      <a:pt x="2702" y="648"/>
                    </a:lnTo>
                    <a:cubicBezTo>
                      <a:pt x="2692" y="698"/>
                      <a:pt x="2623" y="758"/>
                      <a:pt x="2603" y="818"/>
                    </a:cubicBezTo>
                    <a:cubicBezTo>
                      <a:pt x="2593" y="867"/>
                      <a:pt x="2563" y="897"/>
                      <a:pt x="2543" y="927"/>
                    </a:cubicBezTo>
                    <a:lnTo>
                      <a:pt x="2543" y="907"/>
                    </a:lnTo>
                    <a:lnTo>
                      <a:pt x="2503" y="907"/>
                    </a:lnTo>
                    <a:cubicBezTo>
                      <a:pt x="2503" y="947"/>
                      <a:pt x="2493" y="1017"/>
                      <a:pt x="2473" y="1057"/>
                    </a:cubicBezTo>
                    <a:cubicBezTo>
                      <a:pt x="2463" y="1077"/>
                      <a:pt x="2423" y="1107"/>
                      <a:pt x="2403" y="1127"/>
                    </a:cubicBezTo>
                    <a:lnTo>
                      <a:pt x="2403" y="1147"/>
                    </a:lnTo>
                    <a:cubicBezTo>
                      <a:pt x="2403" y="1167"/>
                      <a:pt x="2413" y="1167"/>
                      <a:pt x="2443" y="1167"/>
                    </a:cubicBezTo>
                    <a:cubicBezTo>
                      <a:pt x="2553" y="1147"/>
                      <a:pt x="2652" y="1117"/>
                      <a:pt x="2762" y="1097"/>
                    </a:cubicBezTo>
                    <a:cubicBezTo>
                      <a:pt x="2842" y="1077"/>
                      <a:pt x="2852" y="1127"/>
                      <a:pt x="2912" y="1127"/>
                    </a:cubicBezTo>
                    <a:cubicBezTo>
                      <a:pt x="2912" y="1147"/>
                      <a:pt x="2912" y="1157"/>
                      <a:pt x="2902" y="1176"/>
                    </a:cubicBezTo>
                    <a:cubicBezTo>
                      <a:pt x="2902" y="1206"/>
                      <a:pt x="2872" y="1296"/>
                      <a:pt x="2852" y="1316"/>
                    </a:cubicBezTo>
                    <a:cubicBezTo>
                      <a:pt x="2842" y="1396"/>
                      <a:pt x="2822" y="1456"/>
                      <a:pt x="2812" y="1505"/>
                    </a:cubicBezTo>
                    <a:cubicBezTo>
                      <a:pt x="2802" y="1565"/>
                      <a:pt x="2862" y="1595"/>
                      <a:pt x="2912" y="1605"/>
                    </a:cubicBezTo>
                    <a:cubicBezTo>
                      <a:pt x="2952" y="1615"/>
                      <a:pt x="2942" y="1665"/>
                      <a:pt x="2991" y="1665"/>
                    </a:cubicBezTo>
                    <a:cubicBezTo>
                      <a:pt x="3071" y="1655"/>
                      <a:pt x="3121" y="1575"/>
                      <a:pt x="3211" y="1565"/>
                    </a:cubicBezTo>
                    <a:cubicBezTo>
                      <a:pt x="3310" y="1555"/>
                      <a:pt x="3340" y="1605"/>
                      <a:pt x="3390" y="1625"/>
                    </a:cubicBezTo>
                    <a:cubicBezTo>
                      <a:pt x="3370" y="1645"/>
                      <a:pt x="3290" y="1715"/>
                      <a:pt x="3290" y="1715"/>
                    </a:cubicBezTo>
                    <a:cubicBezTo>
                      <a:pt x="3271" y="1715"/>
                      <a:pt x="3251" y="1705"/>
                      <a:pt x="3251" y="1705"/>
                    </a:cubicBezTo>
                    <a:cubicBezTo>
                      <a:pt x="3251" y="1695"/>
                      <a:pt x="3261" y="1675"/>
                      <a:pt x="3271" y="1665"/>
                    </a:cubicBezTo>
                    <a:cubicBezTo>
                      <a:pt x="3241" y="1655"/>
                      <a:pt x="3241" y="1615"/>
                      <a:pt x="3201" y="1625"/>
                    </a:cubicBezTo>
                    <a:cubicBezTo>
                      <a:pt x="3171" y="1625"/>
                      <a:pt x="3061" y="1715"/>
                      <a:pt x="3061" y="1725"/>
                    </a:cubicBezTo>
                    <a:cubicBezTo>
                      <a:pt x="3061" y="1745"/>
                      <a:pt x="3071" y="1755"/>
                      <a:pt x="3071" y="1755"/>
                    </a:cubicBezTo>
                    <a:cubicBezTo>
                      <a:pt x="3061" y="1775"/>
                      <a:pt x="3051" y="1804"/>
                      <a:pt x="3011" y="1804"/>
                    </a:cubicBezTo>
                    <a:cubicBezTo>
                      <a:pt x="2961" y="1814"/>
                      <a:pt x="2942" y="1765"/>
                      <a:pt x="2912" y="1745"/>
                    </a:cubicBezTo>
                    <a:cubicBezTo>
                      <a:pt x="2892" y="1725"/>
                      <a:pt x="2842" y="1755"/>
                      <a:pt x="2812" y="1755"/>
                    </a:cubicBezTo>
                    <a:cubicBezTo>
                      <a:pt x="2802" y="1755"/>
                      <a:pt x="2802" y="1745"/>
                      <a:pt x="2802" y="1745"/>
                    </a:cubicBezTo>
                    <a:cubicBezTo>
                      <a:pt x="2752" y="1745"/>
                      <a:pt x="2762" y="1715"/>
                      <a:pt x="2752" y="1695"/>
                    </a:cubicBezTo>
                    <a:cubicBezTo>
                      <a:pt x="2752" y="1675"/>
                      <a:pt x="2643" y="1625"/>
                      <a:pt x="2643" y="1625"/>
                    </a:cubicBezTo>
                    <a:cubicBezTo>
                      <a:pt x="2623" y="1645"/>
                      <a:pt x="2623" y="1655"/>
                      <a:pt x="2643" y="1655"/>
                    </a:cubicBezTo>
                    <a:cubicBezTo>
                      <a:pt x="2623" y="1655"/>
                      <a:pt x="2613" y="1655"/>
                      <a:pt x="2603" y="1665"/>
                    </a:cubicBezTo>
                    <a:cubicBezTo>
                      <a:pt x="2553" y="1645"/>
                      <a:pt x="2603" y="1595"/>
                      <a:pt x="2593" y="1555"/>
                    </a:cubicBezTo>
                    <a:cubicBezTo>
                      <a:pt x="2573" y="1525"/>
                      <a:pt x="2563" y="1525"/>
                      <a:pt x="2553" y="1505"/>
                    </a:cubicBezTo>
                    <a:cubicBezTo>
                      <a:pt x="2513" y="1466"/>
                      <a:pt x="2453" y="1446"/>
                      <a:pt x="2453" y="1376"/>
                    </a:cubicBezTo>
                    <a:lnTo>
                      <a:pt x="2423" y="1376"/>
                    </a:lnTo>
                    <a:cubicBezTo>
                      <a:pt x="2413" y="1376"/>
                      <a:pt x="2393" y="1406"/>
                      <a:pt x="2363" y="1406"/>
                    </a:cubicBezTo>
                    <a:cubicBezTo>
                      <a:pt x="2304" y="1416"/>
                      <a:pt x="2264" y="1396"/>
                      <a:pt x="2224" y="1376"/>
                    </a:cubicBezTo>
                    <a:cubicBezTo>
                      <a:pt x="2164" y="1366"/>
                      <a:pt x="2114" y="1396"/>
                      <a:pt x="2054" y="1366"/>
                    </a:cubicBezTo>
                    <a:cubicBezTo>
                      <a:pt x="1955" y="1346"/>
                      <a:pt x="1955" y="1266"/>
                      <a:pt x="1875" y="1246"/>
                    </a:cubicBezTo>
                    <a:lnTo>
                      <a:pt x="1865" y="1246"/>
                    </a:lnTo>
                    <a:cubicBezTo>
                      <a:pt x="1845" y="1226"/>
                      <a:pt x="1815" y="1226"/>
                      <a:pt x="1795" y="1226"/>
                    </a:cubicBezTo>
                    <a:cubicBezTo>
                      <a:pt x="1725" y="1246"/>
                      <a:pt x="1706" y="1306"/>
                      <a:pt x="1656" y="1316"/>
                    </a:cubicBezTo>
                    <a:cubicBezTo>
                      <a:pt x="1616" y="1316"/>
                      <a:pt x="1606" y="1306"/>
                      <a:pt x="1596" y="1306"/>
                    </a:cubicBezTo>
                    <a:cubicBezTo>
                      <a:pt x="1556" y="1296"/>
                      <a:pt x="1546" y="1306"/>
                      <a:pt x="1516" y="1316"/>
                    </a:cubicBezTo>
                    <a:cubicBezTo>
                      <a:pt x="1466" y="1326"/>
                      <a:pt x="1377" y="1266"/>
                      <a:pt x="1347" y="1266"/>
                    </a:cubicBezTo>
                    <a:cubicBezTo>
                      <a:pt x="1307" y="1256"/>
                      <a:pt x="1277" y="1276"/>
                      <a:pt x="1247" y="1276"/>
                    </a:cubicBezTo>
                    <a:cubicBezTo>
                      <a:pt x="1207" y="1276"/>
                      <a:pt x="1207" y="1246"/>
                      <a:pt x="1157" y="1226"/>
                    </a:cubicBezTo>
                    <a:cubicBezTo>
                      <a:pt x="1117" y="1216"/>
                      <a:pt x="1097" y="1226"/>
                      <a:pt x="1058" y="1216"/>
                    </a:cubicBezTo>
                    <a:cubicBezTo>
                      <a:pt x="1048" y="1216"/>
                      <a:pt x="1028" y="1206"/>
                      <a:pt x="1018" y="1206"/>
                    </a:cubicBezTo>
                    <a:cubicBezTo>
                      <a:pt x="978" y="1176"/>
                      <a:pt x="898" y="1176"/>
                      <a:pt x="878" y="1127"/>
                    </a:cubicBezTo>
                    <a:cubicBezTo>
                      <a:pt x="858" y="1147"/>
                      <a:pt x="828" y="1107"/>
                      <a:pt x="848" y="1077"/>
                    </a:cubicBezTo>
                    <a:cubicBezTo>
                      <a:pt x="858" y="1047"/>
                      <a:pt x="898" y="1017"/>
                      <a:pt x="898" y="997"/>
                    </a:cubicBezTo>
                    <a:cubicBezTo>
                      <a:pt x="898" y="957"/>
                      <a:pt x="878" y="947"/>
                      <a:pt x="868" y="927"/>
                    </a:cubicBezTo>
                    <a:cubicBezTo>
                      <a:pt x="858" y="828"/>
                      <a:pt x="769" y="758"/>
                      <a:pt x="709" y="708"/>
                    </a:cubicBezTo>
                    <a:cubicBezTo>
                      <a:pt x="679" y="678"/>
                      <a:pt x="629" y="678"/>
                      <a:pt x="599" y="658"/>
                    </a:cubicBezTo>
                    <a:cubicBezTo>
                      <a:pt x="569" y="628"/>
                      <a:pt x="609" y="608"/>
                      <a:pt x="599" y="568"/>
                    </a:cubicBezTo>
                    <a:cubicBezTo>
                      <a:pt x="579" y="519"/>
                      <a:pt x="479" y="529"/>
                      <a:pt x="499" y="459"/>
                    </a:cubicBezTo>
                    <a:cubicBezTo>
                      <a:pt x="469" y="459"/>
                      <a:pt x="469" y="459"/>
                      <a:pt x="459" y="469"/>
                    </a:cubicBezTo>
                    <a:lnTo>
                      <a:pt x="370" y="379"/>
                    </a:lnTo>
                    <a:cubicBezTo>
                      <a:pt x="350" y="359"/>
                      <a:pt x="370" y="309"/>
                      <a:pt x="350" y="279"/>
                    </a:cubicBezTo>
                    <a:cubicBezTo>
                      <a:pt x="330" y="259"/>
                      <a:pt x="350" y="200"/>
                      <a:pt x="330" y="180"/>
                    </a:cubicBezTo>
                    <a:cubicBezTo>
                      <a:pt x="280" y="170"/>
                      <a:pt x="230" y="180"/>
                      <a:pt x="200" y="150"/>
                    </a:cubicBezTo>
                    <a:cubicBezTo>
                      <a:pt x="180" y="160"/>
                      <a:pt x="180" y="180"/>
                      <a:pt x="180" y="180"/>
                    </a:cubicBezTo>
                    <a:cubicBezTo>
                      <a:pt x="170" y="249"/>
                      <a:pt x="200" y="279"/>
                      <a:pt x="210" y="329"/>
                    </a:cubicBezTo>
                    <a:cubicBezTo>
                      <a:pt x="220" y="369"/>
                      <a:pt x="270" y="369"/>
                      <a:pt x="280" y="399"/>
                    </a:cubicBezTo>
                    <a:cubicBezTo>
                      <a:pt x="320" y="429"/>
                      <a:pt x="320" y="459"/>
                      <a:pt x="320" y="509"/>
                    </a:cubicBezTo>
                    <a:cubicBezTo>
                      <a:pt x="330" y="568"/>
                      <a:pt x="380" y="598"/>
                      <a:pt x="400" y="658"/>
                    </a:cubicBezTo>
                    <a:cubicBezTo>
                      <a:pt x="410" y="728"/>
                      <a:pt x="400" y="808"/>
                      <a:pt x="459" y="828"/>
                    </a:cubicBezTo>
                    <a:cubicBezTo>
                      <a:pt x="479" y="808"/>
                      <a:pt x="509" y="848"/>
                      <a:pt x="509" y="867"/>
                    </a:cubicBezTo>
                    <a:cubicBezTo>
                      <a:pt x="509" y="877"/>
                      <a:pt x="479" y="917"/>
                      <a:pt x="469" y="917"/>
                    </a:cubicBezTo>
                    <a:cubicBezTo>
                      <a:pt x="469" y="917"/>
                      <a:pt x="430" y="867"/>
                      <a:pt x="430" y="858"/>
                    </a:cubicBezTo>
                    <a:cubicBezTo>
                      <a:pt x="370" y="867"/>
                      <a:pt x="360" y="798"/>
                      <a:pt x="330" y="778"/>
                    </a:cubicBezTo>
                    <a:cubicBezTo>
                      <a:pt x="310" y="768"/>
                      <a:pt x="310" y="768"/>
                      <a:pt x="300" y="758"/>
                    </a:cubicBezTo>
                    <a:cubicBezTo>
                      <a:pt x="310" y="728"/>
                      <a:pt x="310" y="708"/>
                      <a:pt x="310" y="678"/>
                    </a:cubicBezTo>
                    <a:cubicBezTo>
                      <a:pt x="300" y="658"/>
                      <a:pt x="260" y="618"/>
                      <a:pt x="250" y="598"/>
                    </a:cubicBezTo>
                    <a:cubicBezTo>
                      <a:pt x="210" y="558"/>
                      <a:pt x="131" y="578"/>
                      <a:pt x="111" y="549"/>
                    </a:cubicBezTo>
                    <a:cubicBezTo>
                      <a:pt x="121" y="549"/>
                      <a:pt x="210" y="529"/>
                      <a:pt x="180" y="509"/>
                    </a:cubicBezTo>
                    <a:cubicBezTo>
                      <a:pt x="150" y="449"/>
                      <a:pt x="121" y="399"/>
                      <a:pt x="61" y="369"/>
                    </a:cubicBezTo>
                    <a:cubicBezTo>
                      <a:pt x="21" y="359"/>
                      <a:pt x="51" y="269"/>
                      <a:pt x="51" y="230"/>
                    </a:cubicBezTo>
                    <a:cubicBezTo>
                      <a:pt x="31" y="180"/>
                      <a:pt x="11" y="170"/>
                      <a:pt x="1" y="110"/>
                    </a:cubicBezTo>
                    <a:cubicBezTo>
                      <a:pt x="1" y="100"/>
                      <a:pt x="1" y="100"/>
                      <a:pt x="11" y="80"/>
                    </a:cubicBezTo>
                    <a:cubicBezTo>
                      <a:pt x="71" y="70"/>
                      <a:pt x="150" y="60"/>
                      <a:pt x="220" y="50"/>
                    </a:cubicBezTo>
                    <a:cubicBezTo>
                      <a:pt x="330" y="60"/>
                      <a:pt x="450" y="70"/>
                      <a:pt x="549" y="100"/>
                    </a:cubicBezTo>
                    <a:cubicBezTo>
                      <a:pt x="649" y="80"/>
                      <a:pt x="729" y="60"/>
                      <a:pt x="818" y="50"/>
                    </a:cubicBezTo>
                    <a:cubicBezTo>
                      <a:pt x="818" y="30"/>
                      <a:pt x="818" y="20"/>
                      <a:pt x="828" y="10"/>
                    </a:cubicBezTo>
                    <a:cubicBezTo>
                      <a:pt x="858" y="10"/>
                      <a:pt x="878" y="0"/>
                      <a:pt x="898" y="0"/>
                    </a:cubicBezTo>
                    <a:cubicBezTo>
                      <a:pt x="1008" y="10"/>
                      <a:pt x="1068" y="10"/>
                      <a:pt x="1097" y="80"/>
                    </a:cubicBezTo>
                    <a:cubicBezTo>
                      <a:pt x="1107" y="120"/>
                      <a:pt x="1147" y="220"/>
                      <a:pt x="1207" y="210"/>
                    </a:cubicBezTo>
                    <a:cubicBezTo>
                      <a:pt x="1267" y="200"/>
                      <a:pt x="1267" y="110"/>
                      <a:pt x="1347" y="100"/>
                    </a:cubicBezTo>
                    <a:cubicBezTo>
                      <a:pt x="1546" y="60"/>
                      <a:pt x="1476" y="279"/>
                      <a:pt x="1566" y="369"/>
                    </a:cubicBezTo>
                    <a:cubicBezTo>
                      <a:pt x="1666" y="359"/>
                      <a:pt x="1745" y="359"/>
                      <a:pt x="1795" y="359"/>
                    </a:cubicBezTo>
                    <a:cubicBezTo>
                      <a:pt x="1805" y="349"/>
                      <a:pt x="1775" y="329"/>
                      <a:pt x="1775" y="319"/>
                    </a:cubicBezTo>
                    <a:lnTo>
                      <a:pt x="1775" y="319"/>
                    </a:lnTo>
                    <a:cubicBezTo>
                      <a:pt x="1795" y="329"/>
                      <a:pt x="1795" y="349"/>
                      <a:pt x="1795" y="35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4" name="Google Shape;3154;p38"/>
              <p:cNvSpPr/>
              <p:nvPr/>
            </p:nvSpPr>
            <p:spPr>
              <a:xfrm>
                <a:off x="3927030" y="2624706"/>
                <a:ext cx="10231" cy="5530"/>
              </a:xfrm>
              <a:custGeom>
                <a:avLst/>
                <a:gdLst/>
                <a:ahLst/>
                <a:cxnLst/>
                <a:rect l="l" t="t" r="r" b="b"/>
                <a:pathLst>
                  <a:path w="111" h="60" extrusionOk="0">
                    <a:moveTo>
                      <a:pt x="11" y="10"/>
                    </a:moveTo>
                    <a:cubicBezTo>
                      <a:pt x="61" y="0"/>
                      <a:pt x="110" y="0"/>
                      <a:pt x="110" y="50"/>
                    </a:cubicBezTo>
                    <a:lnTo>
                      <a:pt x="101" y="50"/>
                    </a:lnTo>
                    <a:cubicBezTo>
                      <a:pt x="61" y="60"/>
                      <a:pt x="21" y="50"/>
                      <a:pt x="11" y="30"/>
                    </a:cubicBezTo>
                    <a:cubicBezTo>
                      <a:pt x="1" y="20"/>
                      <a:pt x="11" y="10"/>
                      <a:pt x="11" y="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5" name="Google Shape;3155;p38"/>
              <p:cNvSpPr/>
              <p:nvPr/>
            </p:nvSpPr>
            <p:spPr>
              <a:xfrm>
                <a:off x="3536595" y="2725725"/>
                <a:ext cx="33181" cy="19356"/>
              </a:xfrm>
              <a:custGeom>
                <a:avLst/>
                <a:gdLst/>
                <a:ahLst/>
                <a:cxnLst/>
                <a:rect l="l" t="t" r="r" b="b"/>
                <a:pathLst>
                  <a:path w="360" h="210" extrusionOk="0">
                    <a:moveTo>
                      <a:pt x="0" y="31"/>
                    </a:moveTo>
                    <a:cubicBezTo>
                      <a:pt x="10" y="21"/>
                      <a:pt x="30" y="11"/>
                      <a:pt x="50" y="11"/>
                    </a:cubicBezTo>
                    <a:cubicBezTo>
                      <a:pt x="80" y="1"/>
                      <a:pt x="100" y="31"/>
                      <a:pt x="120" y="31"/>
                    </a:cubicBezTo>
                    <a:cubicBezTo>
                      <a:pt x="250" y="51"/>
                      <a:pt x="299" y="110"/>
                      <a:pt x="359" y="170"/>
                    </a:cubicBezTo>
                    <a:cubicBezTo>
                      <a:pt x="359" y="180"/>
                      <a:pt x="349" y="200"/>
                      <a:pt x="349" y="200"/>
                    </a:cubicBezTo>
                    <a:lnTo>
                      <a:pt x="319" y="200"/>
                    </a:lnTo>
                    <a:cubicBezTo>
                      <a:pt x="250" y="210"/>
                      <a:pt x="150" y="140"/>
                      <a:pt x="110" y="130"/>
                    </a:cubicBezTo>
                    <a:cubicBezTo>
                      <a:pt x="120" y="110"/>
                      <a:pt x="130" y="110"/>
                      <a:pt x="150" y="100"/>
                    </a:cubicBezTo>
                    <a:cubicBezTo>
                      <a:pt x="80" y="110"/>
                      <a:pt x="10" y="100"/>
                      <a:pt x="0" y="60"/>
                    </a:cubicBezTo>
                    <a:cubicBezTo>
                      <a:pt x="10" y="51"/>
                      <a:pt x="30" y="31"/>
                      <a:pt x="50" y="21"/>
                    </a:cubicBezTo>
                    <a:cubicBezTo>
                      <a:pt x="50" y="31"/>
                      <a:pt x="10" y="31"/>
                      <a:pt x="0" y="31"/>
                    </a:cubicBezTo>
                    <a:cubicBezTo>
                      <a:pt x="10" y="31"/>
                      <a:pt x="10" y="31"/>
                      <a:pt x="0" y="3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6" name="Google Shape;3156;p38"/>
              <p:cNvSpPr/>
              <p:nvPr/>
            </p:nvSpPr>
            <p:spPr>
              <a:xfrm>
                <a:off x="3507193" y="2698166"/>
                <a:ext cx="8387" cy="17604"/>
              </a:xfrm>
              <a:custGeom>
                <a:avLst/>
                <a:gdLst/>
                <a:ahLst/>
                <a:cxnLst/>
                <a:rect l="l" t="t" r="r" b="b"/>
                <a:pathLst>
                  <a:path w="91" h="191" extrusionOk="0">
                    <a:moveTo>
                      <a:pt x="20" y="80"/>
                    </a:moveTo>
                    <a:cubicBezTo>
                      <a:pt x="0" y="80"/>
                      <a:pt x="0" y="50"/>
                      <a:pt x="0" y="31"/>
                    </a:cubicBezTo>
                    <a:lnTo>
                      <a:pt x="0" y="11"/>
                    </a:lnTo>
                    <a:cubicBezTo>
                      <a:pt x="30" y="1"/>
                      <a:pt x="40" y="21"/>
                      <a:pt x="70" y="21"/>
                    </a:cubicBezTo>
                    <a:lnTo>
                      <a:pt x="30" y="60"/>
                    </a:lnTo>
                    <a:cubicBezTo>
                      <a:pt x="50" y="60"/>
                      <a:pt x="80" y="21"/>
                      <a:pt x="90" y="11"/>
                    </a:cubicBezTo>
                    <a:cubicBezTo>
                      <a:pt x="90" y="21"/>
                      <a:pt x="80" y="41"/>
                      <a:pt x="70" y="70"/>
                    </a:cubicBezTo>
                    <a:cubicBezTo>
                      <a:pt x="70" y="80"/>
                      <a:pt x="80" y="80"/>
                      <a:pt x="80" y="110"/>
                    </a:cubicBezTo>
                    <a:cubicBezTo>
                      <a:pt x="80" y="120"/>
                      <a:pt x="50" y="130"/>
                      <a:pt x="40" y="140"/>
                    </a:cubicBezTo>
                    <a:cubicBezTo>
                      <a:pt x="30" y="160"/>
                      <a:pt x="80" y="190"/>
                      <a:pt x="50" y="190"/>
                    </a:cubicBezTo>
                    <a:cubicBezTo>
                      <a:pt x="30" y="190"/>
                      <a:pt x="20" y="170"/>
                      <a:pt x="30" y="140"/>
                    </a:cubicBezTo>
                    <a:cubicBezTo>
                      <a:pt x="40" y="120"/>
                      <a:pt x="50" y="120"/>
                      <a:pt x="50" y="110"/>
                    </a:cubicBezTo>
                    <a:cubicBezTo>
                      <a:pt x="40" y="110"/>
                      <a:pt x="40" y="70"/>
                      <a:pt x="20" y="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7" name="Google Shape;3157;p38"/>
              <p:cNvSpPr/>
              <p:nvPr/>
            </p:nvSpPr>
            <p:spPr>
              <a:xfrm>
                <a:off x="3303570" y="2749149"/>
                <a:ext cx="19303" cy="13161"/>
              </a:xfrm>
              <a:custGeom>
                <a:avLst/>
                <a:gdLst/>
                <a:ahLst/>
                <a:cxnLst/>
                <a:rect l="l" t="t" r="r" b="b"/>
                <a:pathLst>
                  <a:path w="220" h="150" extrusionOk="0">
                    <a:moveTo>
                      <a:pt x="170" y="10"/>
                    </a:moveTo>
                    <a:cubicBezTo>
                      <a:pt x="200" y="10"/>
                      <a:pt x="200" y="10"/>
                      <a:pt x="220" y="0"/>
                    </a:cubicBezTo>
                    <a:cubicBezTo>
                      <a:pt x="210" y="10"/>
                      <a:pt x="210" y="30"/>
                      <a:pt x="210" y="40"/>
                    </a:cubicBezTo>
                    <a:cubicBezTo>
                      <a:pt x="150" y="80"/>
                      <a:pt x="120" y="100"/>
                      <a:pt x="50" y="150"/>
                    </a:cubicBezTo>
                    <a:cubicBezTo>
                      <a:pt x="20" y="140"/>
                      <a:pt x="10" y="140"/>
                      <a:pt x="0" y="130"/>
                    </a:cubicBezTo>
                    <a:cubicBezTo>
                      <a:pt x="0" y="110"/>
                      <a:pt x="10" y="100"/>
                      <a:pt x="10" y="90"/>
                    </a:cubicBezTo>
                    <a:cubicBezTo>
                      <a:pt x="50" y="60"/>
                      <a:pt x="110" y="30"/>
                      <a:pt x="170" y="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8" name="Google Shape;3158;p38"/>
              <p:cNvSpPr/>
              <p:nvPr/>
            </p:nvSpPr>
            <p:spPr>
              <a:xfrm>
                <a:off x="4064918" y="2629314"/>
                <a:ext cx="19356" cy="9217"/>
              </a:xfrm>
              <a:custGeom>
                <a:avLst/>
                <a:gdLst/>
                <a:ahLst/>
                <a:cxnLst/>
                <a:rect l="l" t="t" r="r" b="b"/>
                <a:pathLst>
                  <a:path w="210" h="100" extrusionOk="0">
                    <a:moveTo>
                      <a:pt x="160" y="100"/>
                    </a:moveTo>
                    <a:cubicBezTo>
                      <a:pt x="179" y="100"/>
                      <a:pt x="199" y="80"/>
                      <a:pt x="209" y="70"/>
                    </a:cubicBezTo>
                    <a:cubicBezTo>
                      <a:pt x="150" y="50"/>
                      <a:pt x="100" y="0"/>
                      <a:pt x="0" y="50"/>
                    </a:cubicBezTo>
                    <a:cubicBezTo>
                      <a:pt x="20" y="60"/>
                      <a:pt x="110" y="100"/>
                      <a:pt x="160" y="1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9" name="Google Shape;3159;p38"/>
              <p:cNvSpPr/>
              <p:nvPr/>
            </p:nvSpPr>
            <p:spPr>
              <a:xfrm>
                <a:off x="4060309" y="2663233"/>
                <a:ext cx="15669" cy="6544"/>
              </a:xfrm>
              <a:custGeom>
                <a:avLst/>
                <a:gdLst/>
                <a:ahLst/>
                <a:cxnLst/>
                <a:rect l="l" t="t" r="r" b="b"/>
                <a:pathLst>
                  <a:path w="170" h="71" extrusionOk="0">
                    <a:moveTo>
                      <a:pt x="10" y="1"/>
                    </a:moveTo>
                    <a:cubicBezTo>
                      <a:pt x="20" y="31"/>
                      <a:pt x="50" y="41"/>
                      <a:pt x="70" y="41"/>
                    </a:cubicBezTo>
                    <a:cubicBezTo>
                      <a:pt x="110" y="31"/>
                      <a:pt x="130" y="31"/>
                      <a:pt x="170" y="11"/>
                    </a:cubicBezTo>
                    <a:lnTo>
                      <a:pt x="170" y="41"/>
                    </a:lnTo>
                    <a:lnTo>
                      <a:pt x="130" y="71"/>
                    </a:lnTo>
                    <a:cubicBezTo>
                      <a:pt x="110" y="71"/>
                      <a:pt x="0" y="41"/>
                      <a:pt x="10" y="2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0" name="Google Shape;3160;p38"/>
              <p:cNvSpPr/>
              <p:nvPr/>
            </p:nvSpPr>
            <p:spPr>
              <a:xfrm>
                <a:off x="4081416" y="2656873"/>
                <a:ext cx="12074" cy="14747"/>
              </a:xfrm>
              <a:custGeom>
                <a:avLst/>
                <a:gdLst/>
                <a:ahLst/>
                <a:cxnLst/>
                <a:rect l="l" t="t" r="r" b="b"/>
                <a:pathLst>
                  <a:path w="131" h="160" extrusionOk="0">
                    <a:moveTo>
                      <a:pt x="130" y="70"/>
                    </a:moveTo>
                    <a:lnTo>
                      <a:pt x="130" y="100"/>
                    </a:lnTo>
                    <a:cubicBezTo>
                      <a:pt x="120" y="120"/>
                      <a:pt x="90" y="150"/>
                      <a:pt x="50" y="150"/>
                    </a:cubicBezTo>
                    <a:cubicBezTo>
                      <a:pt x="20" y="160"/>
                      <a:pt x="0" y="150"/>
                      <a:pt x="0" y="120"/>
                    </a:cubicBezTo>
                    <a:cubicBezTo>
                      <a:pt x="0" y="110"/>
                      <a:pt x="70" y="20"/>
                      <a:pt x="90" y="0"/>
                    </a:cubicBezTo>
                    <a:cubicBezTo>
                      <a:pt x="90" y="10"/>
                      <a:pt x="100" y="10"/>
                      <a:pt x="100" y="20"/>
                    </a:cubicBezTo>
                    <a:cubicBezTo>
                      <a:pt x="100" y="60"/>
                      <a:pt x="70" y="80"/>
                      <a:pt x="130" y="7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1" name="Google Shape;3161;p38"/>
              <p:cNvSpPr/>
              <p:nvPr/>
            </p:nvSpPr>
            <p:spPr>
              <a:xfrm>
                <a:off x="3211705" y="2740375"/>
                <a:ext cx="14126" cy="7984"/>
              </a:xfrm>
              <a:custGeom>
                <a:avLst/>
                <a:gdLst/>
                <a:ahLst/>
                <a:cxnLst/>
                <a:rect l="l" t="t" r="r" b="b"/>
                <a:pathLst>
                  <a:path w="161" h="91" extrusionOk="0">
                    <a:moveTo>
                      <a:pt x="60" y="40"/>
                    </a:moveTo>
                    <a:cubicBezTo>
                      <a:pt x="80" y="10"/>
                      <a:pt x="80" y="10"/>
                      <a:pt x="120" y="10"/>
                    </a:cubicBezTo>
                    <a:cubicBezTo>
                      <a:pt x="160" y="0"/>
                      <a:pt x="150" y="20"/>
                      <a:pt x="150" y="60"/>
                    </a:cubicBezTo>
                    <a:cubicBezTo>
                      <a:pt x="100" y="80"/>
                      <a:pt x="70" y="80"/>
                      <a:pt x="31" y="90"/>
                    </a:cubicBezTo>
                    <a:cubicBezTo>
                      <a:pt x="21" y="80"/>
                      <a:pt x="1" y="80"/>
                      <a:pt x="1" y="60"/>
                    </a:cubicBezTo>
                    <a:cubicBezTo>
                      <a:pt x="21" y="50"/>
                      <a:pt x="31" y="50"/>
                      <a:pt x="60" y="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2" name="Google Shape;3162;p38"/>
              <p:cNvSpPr/>
              <p:nvPr/>
            </p:nvSpPr>
            <p:spPr>
              <a:xfrm>
                <a:off x="3173274" y="3111168"/>
                <a:ext cx="8774" cy="6230"/>
              </a:xfrm>
              <a:custGeom>
                <a:avLst/>
                <a:gdLst/>
                <a:ahLst/>
                <a:cxnLst/>
                <a:rect l="l" t="t" r="r" b="b"/>
                <a:pathLst>
                  <a:path w="100" h="71" extrusionOk="0">
                    <a:moveTo>
                      <a:pt x="100" y="21"/>
                    </a:moveTo>
                    <a:cubicBezTo>
                      <a:pt x="100" y="41"/>
                      <a:pt x="90" y="41"/>
                      <a:pt x="90" y="51"/>
                    </a:cubicBezTo>
                    <a:cubicBezTo>
                      <a:pt x="50" y="61"/>
                      <a:pt x="50" y="71"/>
                      <a:pt x="10" y="71"/>
                    </a:cubicBezTo>
                    <a:cubicBezTo>
                      <a:pt x="0" y="71"/>
                      <a:pt x="0" y="61"/>
                      <a:pt x="0" y="51"/>
                    </a:cubicBezTo>
                    <a:cubicBezTo>
                      <a:pt x="10" y="41"/>
                      <a:pt x="10" y="21"/>
                      <a:pt x="10" y="11"/>
                    </a:cubicBezTo>
                    <a:cubicBezTo>
                      <a:pt x="50" y="1"/>
                      <a:pt x="70" y="11"/>
                      <a:pt x="100" y="2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3" name="Google Shape;3163;p38"/>
              <p:cNvSpPr/>
              <p:nvPr/>
            </p:nvSpPr>
            <p:spPr>
              <a:xfrm>
                <a:off x="3172397" y="3103359"/>
                <a:ext cx="2632" cy="3510"/>
              </a:xfrm>
              <a:custGeom>
                <a:avLst/>
                <a:gdLst/>
                <a:ahLst/>
                <a:cxnLst/>
                <a:rect l="l" t="t" r="r" b="b"/>
                <a:pathLst>
                  <a:path w="30" h="40" extrusionOk="0">
                    <a:moveTo>
                      <a:pt x="30" y="30"/>
                    </a:moveTo>
                    <a:lnTo>
                      <a:pt x="20" y="40"/>
                    </a:lnTo>
                    <a:cubicBezTo>
                      <a:pt x="10" y="40"/>
                      <a:pt x="10" y="10"/>
                      <a:pt x="0" y="10"/>
                    </a:cubicBezTo>
                    <a:cubicBezTo>
                      <a:pt x="10" y="0"/>
                      <a:pt x="30" y="10"/>
                      <a:pt x="30" y="3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4" name="Google Shape;3164;p38"/>
              <p:cNvSpPr/>
              <p:nvPr/>
            </p:nvSpPr>
            <p:spPr>
              <a:xfrm>
                <a:off x="3165378" y="3101605"/>
                <a:ext cx="5352" cy="2720"/>
              </a:xfrm>
              <a:custGeom>
                <a:avLst/>
                <a:gdLst/>
                <a:ahLst/>
                <a:cxnLst/>
                <a:rect l="l" t="t" r="r" b="b"/>
                <a:pathLst>
                  <a:path w="61" h="31" extrusionOk="0">
                    <a:moveTo>
                      <a:pt x="60" y="0"/>
                    </a:moveTo>
                    <a:cubicBezTo>
                      <a:pt x="50" y="10"/>
                      <a:pt x="30" y="20"/>
                      <a:pt x="10" y="30"/>
                    </a:cubicBezTo>
                    <a:cubicBezTo>
                      <a:pt x="0" y="30"/>
                      <a:pt x="0" y="20"/>
                      <a:pt x="0" y="10"/>
                    </a:cubicBezTo>
                    <a:cubicBezTo>
                      <a:pt x="10" y="10"/>
                      <a:pt x="40" y="10"/>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5" name="Google Shape;3165;p38"/>
              <p:cNvSpPr/>
              <p:nvPr/>
            </p:nvSpPr>
            <p:spPr>
              <a:xfrm>
                <a:off x="3159236" y="3099850"/>
                <a:ext cx="4475" cy="2720"/>
              </a:xfrm>
              <a:custGeom>
                <a:avLst/>
                <a:gdLst/>
                <a:ahLst/>
                <a:cxnLst/>
                <a:rect l="l" t="t" r="r" b="b"/>
                <a:pathLst>
                  <a:path w="51" h="31" extrusionOk="0">
                    <a:moveTo>
                      <a:pt x="10" y="20"/>
                    </a:moveTo>
                    <a:cubicBezTo>
                      <a:pt x="20" y="20"/>
                      <a:pt x="30" y="0"/>
                      <a:pt x="50" y="0"/>
                    </a:cubicBezTo>
                    <a:lnTo>
                      <a:pt x="50" y="20"/>
                    </a:lnTo>
                    <a:cubicBezTo>
                      <a:pt x="30" y="30"/>
                      <a:pt x="30" y="30"/>
                      <a:pt x="20" y="30"/>
                    </a:cubicBezTo>
                    <a:cubicBezTo>
                      <a:pt x="10" y="30"/>
                      <a:pt x="1" y="20"/>
                      <a:pt x="1" y="20"/>
                    </a:cubicBezTo>
                    <a:lnTo>
                      <a:pt x="10" y="2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6" name="Google Shape;3166;p38"/>
              <p:cNvSpPr/>
              <p:nvPr/>
            </p:nvSpPr>
            <p:spPr>
              <a:xfrm>
                <a:off x="3146952" y="3095463"/>
                <a:ext cx="5352" cy="3597"/>
              </a:xfrm>
              <a:custGeom>
                <a:avLst/>
                <a:gdLst/>
                <a:ahLst/>
                <a:cxnLst/>
                <a:rect l="l" t="t" r="r" b="b"/>
                <a:pathLst>
                  <a:path w="61" h="41" extrusionOk="0">
                    <a:moveTo>
                      <a:pt x="61" y="20"/>
                    </a:moveTo>
                    <a:cubicBezTo>
                      <a:pt x="61" y="30"/>
                      <a:pt x="61" y="30"/>
                      <a:pt x="51" y="40"/>
                    </a:cubicBezTo>
                    <a:lnTo>
                      <a:pt x="21" y="40"/>
                    </a:lnTo>
                    <a:cubicBezTo>
                      <a:pt x="11" y="40"/>
                      <a:pt x="1" y="30"/>
                      <a:pt x="11" y="30"/>
                    </a:cubicBezTo>
                    <a:lnTo>
                      <a:pt x="41" y="0"/>
                    </a:lnTo>
                    <a:cubicBezTo>
                      <a:pt x="41" y="20"/>
                      <a:pt x="51" y="20"/>
                      <a:pt x="61" y="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167" name="Google Shape;3167;p38"/>
            <p:cNvSpPr/>
            <p:nvPr/>
          </p:nvSpPr>
          <p:spPr>
            <a:xfrm>
              <a:off x="7878763" y="3798477"/>
              <a:ext cx="441955" cy="689901"/>
            </a:xfrm>
            <a:custGeom>
              <a:avLst/>
              <a:gdLst/>
              <a:ahLst/>
              <a:cxnLst/>
              <a:rect l="l" t="t" r="r" b="b"/>
              <a:pathLst>
                <a:path w="6629" h="10348" extrusionOk="0">
                  <a:moveTo>
                    <a:pt x="3309" y="0"/>
                  </a:moveTo>
                  <a:cubicBezTo>
                    <a:pt x="5144" y="0"/>
                    <a:pt x="6629" y="1475"/>
                    <a:pt x="6629" y="3310"/>
                  </a:cubicBezTo>
                  <a:cubicBezTo>
                    <a:pt x="6629" y="3898"/>
                    <a:pt x="6479" y="4436"/>
                    <a:pt x="6220" y="4914"/>
                  </a:cubicBezTo>
                  <a:lnTo>
                    <a:pt x="3309" y="10347"/>
                  </a:lnTo>
                  <a:lnTo>
                    <a:pt x="409" y="4914"/>
                  </a:lnTo>
                  <a:lnTo>
                    <a:pt x="409" y="4914"/>
                  </a:lnTo>
                  <a:cubicBezTo>
                    <a:pt x="150" y="4446"/>
                    <a:pt x="0" y="3898"/>
                    <a:pt x="0" y="3320"/>
                  </a:cubicBezTo>
                  <a:cubicBezTo>
                    <a:pt x="10" y="1475"/>
                    <a:pt x="1495" y="0"/>
                    <a:pt x="3309" y="0"/>
                  </a:cubicBezTo>
                  <a:close/>
                  <a:moveTo>
                    <a:pt x="3309" y="1844"/>
                  </a:moveTo>
                  <a:cubicBezTo>
                    <a:pt x="2502" y="1844"/>
                    <a:pt x="1844" y="2502"/>
                    <a:pt x="1844" y="3310"/>
                  </a:cubicBezTo>
                  <a:cubicBezTo>
                    <a:pt x="1844" y="4117"/>
                    <a:pt x="2502" y="4785"/>
                    <a:pt x="3309" y="4785"/>
                  </a:cubicBezTo>
                  <a:cubicBezTo>
                    <a:pt x="4127" y="4785"/>
                    <a:pt x="4785" y="4117"/>
                    <a:pt x="4785" y="3310"/>
                  </a:cubicBezTo>
                  <a:cubicBezTo>
                    <a:pt x="4795" y="2502"/>
                    <a:pt x="4137" y="1844"/>
                    <a:pt x="3309" y="1844"/>
                  </a:cubicBezTo>
                  <a:close/>
                </a:path>
              </a:pathLst>
            </a:custGeom>
            <a:solidFill>
              <a:schemeClr val="accent3"/>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8" name="Google Shape;3168;p38"/>
            <p:cNvSpPr/>
            <p:nvPr/>
          </p:nvSpPr>
          <p:spPr>
            <a:xfrm>
              <a:off x="9426794" y="1858605"/>
              <a:ext cx="442022" cy="689901"/>
            </a:xfrm>
            <a:custGeom>
              <a:avLst/>
              <a:gdLst/>
              <a:ahLst/>
              <a:cxnLst/>
              <a:rect l="l" t="t" r="r" b="b"/>
              <a:pathLst>
                <a:path w="6630" h="10348" extrusionOk="0">
                  <a:moveTo>
                    <a:pt x="3320" y="1"/>
                  </a:moveTo>
                  <a:cubicBezTo>
                    <a:pt x="5144" y="1"/>
                    <a:pt x="6629" y="1476"/>
                    <a:pt x="6629" y="3310"/>
                  </a:cubicBezTo>
                  <a:cubicBezTo>
                    <a:pt x="6629" y="3898"/>
                    <a:pt x="6480" y="4437"/>
                    <a:pt x="6221" y="4915"/>
                  </a:cubicBezTo>
                  <a:lnTo>
                    <a:pt x="3320" y="10348"/>
                  </a:lnTo>
                  <a:lnTo>
                    <a:pt x="409" y="4915"/>
                  </a:lnTo>
                  <a:lnTo>
                    <a:pt x="409" y="4915"/>
                  </a:lnTo>
                  <a:cubicBezTo>
                    <a:pt x="150" y="4447"/>
                    <a:pt x="1" y="3898"/>
                    <a:pt x="1" y="3320"/>
                  </a:cubicBezTo>
                  <a:cubicBezTo>
                    <a:pt x="1" y="1476"/>
                    <a:pt x="1486" y="1"/>
                    <a:pt x="3320" y="1"/>
                  </a:cubicBezTo>
                  <a:close/>
                  <a:moveTo>
                    <a:pt x="3320" y="1825"/>
                  </a:moveTo>
                  <a:cubicBezTo>
                    <a:pt x="2503" y="1825"/>
                    <a:pt x="1845" y="2493"/>
                    <a:pt x="1845" y="3300"/>
                  </a:cubicBezTo>
                  <a:cubicBezTo>
                    <a:pt x="1845" y="4108"/>
                    <a:pt x="2503" y="4766"/>
                    <a:pt x="3320" y="4766"/>
                  </a:cubicBezTo>
                  <a:cubicBezTo>
                    <a:pt x="4127" y="4766"/>
                    <a:pt x="4785" y="4108"/>
                    <a:pt x="4785" y="3300"/>
                  </a:cubicBezTo>
                  <a:cubicBezTo>
                    <a:pt x="4785" y="2493"/>
                    <a:pt x="4127" y="1825"/>
                    <a:pt x="3320" y="1825"/>
                  </a:cubicBezTo>
                  <a:close/>
                </a:path>
              </a:pathLst>
            </a:custGeom>
            <a:solidFill>
              <a:schemeClr val="accen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9" name="Google Shape;3169;p38"/>
            <p:cNvSpPr/>
            <p:nvPr/>
          </p:nvSpPr>
          <p:spPr>
            <a:xfrm>
              <a:off x="-548730" y="1858033"/>
              <a:ext cx="442022" cy="690568"/>
            </a:xfrm>
            <a:custGeom>
              <a:avLst/>
              <a:gdLst/>
              <a:ahLst/>
              <a:cxnLst/>
              <a:rect l="l" t="t" r="r" b="b"/>
              <a:pathLst>
                <a:path w="6630" h="10358" extrusionOk="0">
                  <a:moveTo>
                    <a:pt x="409" y="4915"/>
                  </a:moveTo>
                  <a:lnTo>
                    <a:pt x="409" y="4915"/>
                  </a:lnTo>
                  <a:cubicBezTo>
                    <a:pt x="150" y="4436"/>
                    <a:pt x="0" y="3888"/>
                    <a:pt x="0" y="3320"/>
                  </a:cubicBezTo>
                  <a:cubicBezTo>
                    <a:pt x="0" y="1486"/>
                    <a:pt x="1476" y="1"/>
                    <a:pt x="3310" y="1"/>
                  </a:cubicBezTo>
                  <a:cubicBezTo>
                    <a:pt x="5144" y="1"/>
                    <a:pt x="6629" y="1486"/>
                    <a:pt x="6629" y="3320"/>
                  </a:cubicBezTo>
                  <a:cubicBezTo>
                    <a:pt x="6629" y="3898"/>
                    <a:pt x="6480" y="4436"/>
                    <a:pt x="6210" y="4925"/>
                  </a:cubicBezTo>
                  <a:lnTo>
                    <a:pt x="3310" y="10357"/>
                  </a:lnTo>
                  <a:close/>
                  <a:moveTo>
                    <a:pt x="3310" y="1845"/>
                  </a:moveTo>
                  <a:cubicBezTo>
                    <a:pt x="2502" y="1845"/>
                    <a:pt x="1844" y="2503"/>
                    <a:pt x="1844" y="3320"/>
                  </a:cubicBezTo>
                  <a:cubicBezTo>
                    <a:pt x="1844" y="4127"/>
                    <a:pt x="2502" y="4785"/>
                    <a:pt x="3310" y="4785"/>
                  </a:cubicBezTo>
                  <a:cubicBezTo>
                    <a:pt x="4117" y="4785"/>
                    <a:pt x="4785" y="4127"/>
                    <a:pt x="4785" y="3320"/>
                  </a:cubicBezTo>
                  <a:cubicBezTo>
                    <a:pt x="4795" y="2503"/>
                    <a:pt x="4137" y="1845"/>
                    <a:pt x="3310" y="1845"/>
                  </a:cubicBez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0" name="Google Shape;3170;p38"/>
            <p:cNvSpPr/>
            <p:nvPr/>
          </p:nvSpPr>
          <p:spPr>
            <a:xfrm>
              <a:off x="318907" y="3798463"/>
              <a:ext cx="442022" cy="689901"/>
            </a:xfrm>
            <a:custGeom>
              <a:avLst/>
              <a:gdLst/>
              <a:ahLst/>
              <a:cxnLst/>
              <a:rect l="l" t="t" r="r" b="b"/>
              <a:pathLst>
                <a:path w="6630" h="10348" extrusionOk="0">
                  <a:moveTo>
                    <a:pt x="3320" y="1"/>
                  </a:moveTo>
                  <a:cubicBezTo>
                    <a:pt x="5144" y="1"/>
                    <a:pt x="6629" y="1476"/>
                    <a:pt x="6629" y="3310"/>
                  </a:cubicBezTo>
                  <a:cubicBezTo>
                    <a:pt x="6629" y="3898"/>
                    <a:pt x="6480" y="4437"/>
                    <a:pt x="6221" y="4915"/>
                  </a:cubicBezTo>
                  <a:lnTo>
                    <a:pt x="3320" y="10348"/>
                  </a:lnTo>
                  <a:lnTo>
                    <a:pt x="409" y="4915"/>
                  </a:lnTo>
                  <a:lnTo>
                    <a:pt x="409" y="4915"/>
                  </a:lnTo>
                  <a:cubicBezTo>
                    <a:pt x="150" y="4447"/>
                    <a:pt x="1" y="3898"/>
                    <a:pt x="1" y="3320"/>
                  </a:cubicBezTo>
                  <a:cubicBezTo>
                    <a:pt x="1" y="1476"/>
                    <a:pt x="1486" y="1"/>
                    <a:pt x="3320" y="1"/>
                  </a:cubicBezTo>
                  <a:close/>
                  <a:moveTo>
                    <a:pt x="3320" y="1825"/>
                  </a:moveTo>
                  <a:cubicBezTo>
                    <a:pt x="2503" y="1825"/>
                    <a:pt x="1845" y="2493"/>
                    <a:pt x="1845" y="3300"/>
                  </a:cubicBezTo>
                  <a:cubicBezTo>
                    <a:pt x="1845" y="4108"/>
                    <a:pt x="2503" y="4766"/>
                    <a:pt x="3320" y="4766"/>
                  </a:cubicBezTo>
                  <a:cubicBezTo>
                    <a:pt x="4127" y="4766"/>
                    <a:pt x="4785" y="4108"/>
                    <a:pt x="4785" y="3300"/>
                  </a:cubicBezTo>
                  <a:cubicBezTo>
                    <a:pt x="4785" y="2493"/>
                    <a:pt x="4127" y="1825"/>
                    <a:pt x="3320" y="1825"/>
                  </a:cubicBezTo>
                  <a:close/>
                </a:path>
              </a:pathLst>
            </a:custGeom>
            <a:solidFill>
              <a:schemeClr val="accent4"/>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171" name="Google Shape;3171;p38"/>
          <p:cNvSpPr txBox="1"/>
          <p:nvPr>
            <p:ph type="title"/>
          </p:nvPr>
        </p:nvSpPr>
        <p:spPr>
          <a:xfrm>
            <a:off x="504750" y="475488"/>
            <a:ext cx="8134500" cy="11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l-GR" altLang="en-GB" sz="2400">
                <a:latin typeface="Arial" panose="020B0604020202020204" pitchFamily="34" charset="0"/>
                <a:cs typeface="Arial" panose="020B0604020202020204" pitchFamily="34" charset="0"/>
              </a:rPr>
              <a:t>Τι καθιστά επιτυχημένη την ανάλυση χωροθέτησης</a:t>
            </a:r>
            <a:r>
              <a:rPr lang="en-US" altLang="el-GR" sz="2400">
                <a:latin typeface="Arial" panose="020B0604020202020204" pitchFamily="34" charset="0"/>
                <a:cs typeface="Arial" panose="020B0604020202020204" pitchFamily="34" charset="0"/>
              </a:rPr>
              <a:t>;</a:t>
            </a:r>
            <a:r>
              <a:rPr lang="el-GR" altLang="en-GB" sz="2400">
                <a:latin typeface="Arial" panose="020B0604020202020204" pitchFamily="34" charset="0"/>
                <a:cs typeface="Arial" panose="020B0604020202020204" pitchFamily="34" charset="0"/>
              </a:rPr>
              <a:t> </a:t>
            </a:r>
            <a:endParaRPr lang="el-GR" altLang="en-GB" sz="2400">
              <a:latin typeface="Arial" panose="020B0604020202020204" pitchFamily="34" charset="0"/>
              <a:cs typeface="Arial" panose="020B0604020202020204" pitchFamily="34" charset="0"/>
            </a:endParaRPr>
          </a:p>
        </p:txBody>
      </p:sp>
      <p:sp>
        <p:nvSpPr>
          <p:cNvPr id="721" name="Google Shape;721;p15"/>
          <p:cNvSpPr txBox="1"/>
          <p:nvPr/>
        </p:nvSpPr>
        <p:spPr>
          <a:xfrm flipH="1">
            <a:off x="4946650" y="3795395"/>
            <a:ext cx="2446020" cy="527050"/>
          </a:xfrm>
          <a:prstGeom prst="rect">
            <a:avLst/>
          </a:prstGeom>
          <a:noFill/>
          <a:ln>
            <a:noFill/>
          </a:ln>
        </p:spPr>
        <p:txBody>
          <a:bodyPr spcFirstLastPara="1" wrap="square" lIns="91425" tIns="91425" rIns="91425" bIns="91425" anchor="ctr" anchorCtr="0">
            <a:noAutofit/>
          </a:bodyPr>
          <a:p>
            <a:pPr marL="0" lvl="0" indent="0" algn="ctr" rtl="0">
              <a:spcBef>
                <a:spcPts val="0"/>
              </a:spcBef>
              <a:spcAft>
                <a:spcPts val="0"/>
              </a:spcAft>
              <a:buClr>
                <a:srgbClr val="000000"/>
              </a:buClr>
              <a:buSzPts val="1100"/>
              <a:buFont typeface="Arial" panose="020B0604020202020204"/>
              <a:buNone/>
            </a:pPr>
            <a:r>
              <a:rPr lang="el-GR" altLang="en-GB" sz="1200">
                <a:solidFill>
                  <a:srgbClr val="000000"/>
                </a:solidFill>
                <a:latin typeface="Arial" panose="020B0604020202020204" pitchFamily="34" charset="0"/>
                <a:ea typeface="Roboto" panose="02000000000000000000"/>
                <a:cs typeface="Arial" panose="020B0604020202020204" pitchFamily="34" charset="0"/>
                <a:sym typeface="Roboto" panose="02000000000000000000"/>
              </a:rPr>
              <a:t>Τεχνικές βελτιστοποίησης</a:t>
            </a:r>
            <a:endParaRPr lang="el-GR" altLang="en-GB" sz="1200">
              <a:solidFill>
                <a:srgbClr val="000000"/>
              </a:solidFill>
              <a:latin typeface="Arial" panose="020B0604020202020204" pitchFamily="34" charset="0"/>
              <a:ea typeface="Roboto" panose="02000000000000000000"/>
              <a:cs typeface="Arial" panose="020B0604020202020204" pitchFamily="34" charset="0"/>
              <a:sym typeface="Roboto" panose="02000000000000000000"/>
            </a:endParaRPr>
          </a:p>
        </p:txBody>
      </p:sp>
      <p:sp>
        <p:nvSpPr>
          <p:cNvPr id="4" name="Google Shape;721;p15"/>
          <p:cNvSpPr txBox="1"/>
          <p:nvPr/>
        </p:nvSpPr>
        <p:spPr>
          <a:xfrm flipH="1">
            <a:off x="1028065" y="3795395"/>
            <a:ext cx="1910080" cy="52705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panose="020B0604020202020204"/>
              <a:buNone/>
            </a:pPr>
            <a:r>
              <a:rPr lang="el-GR" altLang="en-GB" sz="1200">
                <a:solidFill>
                  <a:srgbClr val="000000"/>
                </a:solidFill>
                <a:latin typeface="Arial" panose="020B0604020202020204" pitchFamily="34" charset="0"/>
                <a:ea typeface="Roboto" panose="02000000000000000000"/>
                <a:cs typeface="Arial" panose="020B0604020202020204" pitchFamily="34" charset="0"/>
                <a:sym typeface="Roboto" panose="02000000000000000000"/>
              </a:rPr>
              <a:t>Μέθοδοι επίλυσης</a:t>
            </a:r>
            <a:endParaRPr lang="el-GR" altLang="en-GB" sz="1200">
              <a:solidFill>
                <a:srgbClr val="000000"/>
              </a:solidFill>
              <a:latin typeface="Arial" panose="020B0604020202020204" pitchFamily="34" charset="0"/>
              <a:ea typeface="Roboto" panose="02000000000000000000"/>
              <a:cs typeface="Arial" panose="020B0604020202020204" pitchFamily="34" charset="0"/>
              <a:sym typeface="Roboto" panose="02000000000000000000"/>
            </a:endParaRPr>
          </a:p>
        </p:txBody>
      </p:sp>
      <p:sp>
        <p:nvSpPr>
          <p:cNvPr id="2" name="Google Shape;721;p15"/>
          <p:cNvSpPr txBox="1"/>
          <p:nvPr/>
        </p:nvSpPr>
        <p:spPr>
          <a:xfrm flipH="1">
            <a:off x="5947410" y="2291715"/>
            <a:ext cx="2473325" cy="52705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panose="020B0604020202020204"/>
              <a:buNone/>
            </a:pPr>
            <a:r>
              <a:rPr lang="el-GR" sz="1200">
                <a:solidFill>
                  <a:srgbClr val="000000"/>
                </a:solidFill>
                <a:latin typeface="Arial" panose="020B0604020202020204" pitchFamily="34" charset="0"/>
                <a:ea typeface="Roboto" panose="02000000000000000000"/>
                <a:cs typeface="Arial" panose="020B0604020202020204" pitchFamily="34" charset="0"/>
                <a:sym typeface="Roboto" panose="02000000000000000000"/>
              </a:rPr>
              <a:t>Προβλήματα βελτιστοποίησης</a:t>
            </a:r>
            <a:endParaRPr lang="el-GR" sz="1200">
              <a:solidFill>
                <a:srgbClr val="000000"/>
              </a:solidFill>
              <a:latin typeface="Arial" panose="020B0604020202020204" pitchFamily="34" charset="0"/>
              <a:ea typeface="Roboto" panose="02000000000000000000"/>
              <a:cs typeface="Arial" panose="020B0604020202020204" pitchFamily="34" charset="0"/>
              <a:sym typeface="Roboto" panose="02000000000000000000"/>
            </a:endParaRPr>
          </a:p>
        </p:txBody>
      </p:sp>
      <p:sp>
        <p:nvSpPr>
          <p:cNvPr id="3" name="Google Shape;721;p15"/>
          <p:cNvSpPr txBox="1"/>
          <p:nvPr/>
        </p:nvSpPr>
        <p:spPr>
          <a:xfrm flipH="1">
            <a:off x="653415" y="2352675"/>
            <a:ext cx="1830705" cy="52705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panose="020B0604020202020204"/>
              <a:buNone/>
            </a:pPr>
            <a:r>
              <a:rPr lang="el-GR" sz="1200">
                <a:solidFill>
                  <a:srgbClr val="000000"/>
                </a:solidFill>
                <a:latin typeface="Arial" panose="020B0604020202020204" pitchFamily="34" charset="0"/>
                <a:ea typeface="Roboto" panose="02000000000000000000"/>
                <a:cs typeface="Arial" panose="020B0604020202020204" pitchFamily="34" charset="0"/>
                <a:sym typeface="Roboto" panose="02000000000000000000"/>
              </a:rPr>
              <a:t>Μοντέλα χωροθέτησης</a:t>
            </a:r>
            <a:endParaRPr lang="el-GR" sz="1200">
              <a:solidFill>
                <a:srgbClr val="000000"/>
              </a:solidFill>
              <a:latin typeface="Arial" panose="020B0604020202020204" pitchFamily="34" charset="0"/>
              <a:ea typeface="Roboto" panose="02000000000000000000"/>
              <a:cs typeface="Arial" panose="020B0604020202020204" pitchFamily="34" charset="0"/>
              <a:sym typeface="Roboto" panose="02000000000000000000"/>
            </a:endParaRPr>
          </a:p>
        </p:txBody>
      </p:sp>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749" name="Shape 749"/>
        <p:cNvGrpSpPr/>
        <p:nvPr/>
      </p:nvGrpSpPr>
      <p:grpSpPr>
        <a:xfrm>
          <a:off x="0" y="0"/>
          <a:ext cx="0" cy="0"/>
          <a:chOff x="0" y="0"/>
          <a:chExt cx="0" cy="0"/>
        </a:xfrm>
      </p:grpSpPr>
      <p:sp>
        <p:nvSpPr>
          <p:cNvPr id="709" name="Google Shape;709;p15"/>
          <p:cNvSpPr txBox="1"/>
          <p:nvPr>
            <p:ph type="title"/>
          </p:nvPr>
        </p:nvSpPr>
        <p:spPr>
          <a:xfrm>
            <a:off x="504750" y="475488"/>
            <a:ext cx="8134500" cy="114300"/>
          </a:xfrm>
          <a:prstGeom prst="rect">
            <a:avLst/>
          </a:prstGeom>
        </p:spPr>
        <p:txBody>
          <a:bodyPr spcFirstLastPara="1" wrap="square" lIns="91425" tIns="91425" rIns="91425" bIns="91425" anchor="ctr" anchorCtr="0">
            <a:noAutofit/>
          </a:bodyPr>
          <a:p>
            <a:pPr marL="0" lvl="0" indent="0" algn="ctr" rtl="0">
              <a:spcBef>
                <a:spcPts val="0"/>
              </a:spcBef>
              <a:spcAft>
                <a:spcPts val="0"/>
              </a:spcAft>
              <a:buNone/>
            </a:pPr>
            <a:r>
              <a:rPr lang="el-GR">
                <a:latin typeface="Arial" panose="020B0604020202020204" pitchFamily="34" charset="0"/>
                <a:cs typeface="Arial" panose="020B0604020202020204" pitchFamily="34" charset="0"/>
              </a:rPr>
              <a:t>Μοντέλα Χωροθέτησης</a:t>
            </a:r>
            <a:endParaRPr lang="el-GR">
              <a:latin typeface="Arial" panose="020B0604020202020204" pitchFamily="34" charset="0"/>
              <a:cs typeface="Arial" panose="020B0604020202020204" pitchFamily="34" charset="0"/>
            </a:endParaRPr>
          </a:p>
        </p:txBody>
      </p:sp>
      <p:sp>
        <p:nvSpPr>
          <p:cNvPr id="1342" name="Google Shape;1342;p23"/>
          <p:cNvSpPr txBox="1"/>
          <p:nvPr/>
        </p:nvSpPr>
        <p:spPr>
          <a:xfrm flipH="1">
            <a:off x="414655" y="2961640"/>
            <a:ext cx="8315325" cy="1971675"/>
          </a:xfrm>
          <a:prstGeom prst="rect">
            <a:avLst/>
          </a:prstGeom>
          <a:noFill/>
          <a:ln>
            <a:noFill/>
          </a:ln>
        </p:spPr>
        <p:txBody>
          <a:bodyPr spcFirstLastPara="1" wrap="square" lIns="91425" tIns="91425" rIns="91425" bIns="91425" anchor="ctr" anchorCtr="0">
            <a:noAutofit/>
          </a:bodyPr>
          <a:p>
            <a:pPr marL="0" lvl="0" indent="0" algn="l" rtl="0">
              <a:spcBef>
                <a:spcPts val="0"/>
              </a:spcBef>
              <a:spcAft>
                <a:spcPts val="0"/>
              </a:spcAft>
              <a:buClr>
                <a:srgbClr val="000000"/>
              </a:buClr>
              <a:buSzPts val="1100"/>
              <a:buFont typeface="Arial" panose="020B0604020202020204"/>
              <a:buNone/>
            </a:pPr>
            <a:endParaRPr lang="el-GR" b="1">
              <a:solidFill>
                <a:srgbClr val="000000"/>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Clr>
                <a:srgbClr val="000000"/>
              </a:buClr>
              <a:buSzPts val="1100"/>
              <a:buFont typeface="Arial" panose="020B0604020202020204"/>
              <a:buNone/>
            </a:pPr>
            <a:r>
              <a:rPr lang="el-GR" altLang="en-GB" sz="1300" b="1">
                <a:latin typeface="Arial" panose="020B0604020202020204" pitchFamily="34" charset="0"/>
                <a:ea typeface="Roboto" panose="02000000000000000000"/>
                <a:cs typeface="Arial" panose="020B0604020202020204" pitchFamily="34" charset="0"/>
                <a:sym typeface="Roboto" panose="02000000000000000000"/>
              </a:rPr>
              <a:t>Προβλήματα βασισμένα σε κάλυψη</a:t>
            </a:r>
            <a:endParaRPr lang="el-GR" altLang="en-GB" sz="1300" b="1">
              <a:latin typeface="Arial" panose="020B0604020202020204" pitchFamily="34" charset="0"/>
              <a:ea typeface="Roboto" panose="02000000000000000000"/>
              <a:cs typeface="Arial" panose="020B0604020202020204" pitchFamily="34" charset="0"/>
              <a:sym typeface="Roboto" panose="02000000000000000000"/>
            </a:endParaRPr>
          </a:p>
          <a:p>
            <a:pPr marL="0" lvl="0" indent="0" algn="l" rtl="0">
              <a:spcBef>
                <a:spcPts val="0"/>
              </a:spcBef>
              <a:spcAft>
                <a:spcPts val="0"/>
              </a:spcAft>
              <a:buClr>
                <a:srgbClr val="000000"/>
              </a:buClr>
              <a:buSzPts val="1100"/>
              <a:buFont typeface="Arial" panose="020B0604020202020204"/>
              <a:buNone/>
            </a:pPr>
            <a:r>
              <a:rPr lang="en-US" altLang="el-GR" sz="1300" b="1">
                <a:latin typeface="Arial" panose="020B0604020202020204" pitchFamily="34" charset="0"/>
                <a:ea typeface="Roboto" panose="02000000000000000000"/>
                <a:cs typeface="Arial" panose="020B0604020202020204" pitchFamily="34" charset="0"/>
                <a:sym typeface="Roboto" panose="02000000000000000000"/>
              </a:rPr>
              <a:t>(set covering problems)</a:t>
            </a:r>
            <a:endParaRPr lang="el-GR" altLang="en-GB" sz="1300" b="1">
              <a:solidFill>
                <a:srgbClr val="000000"/>
              </a:solidFill>
              <a:latin typeface="Arial" panose="020B0604020202020204" pitchFamily="34" charset="0"/>
              <a:ea typeface="Roboto" panose="02000000000000000000"/>
              <a:cs typeface="Arial" panose="020B0604020202020204" pitchFamily="34" charset="0"/>
              <a:sym typeface="Roboto" panose="02000000000000000000"/>
            </a:endParaRPr>
          </a:p>
          <a:p>
            <a:pPr marL="0" lvl="0" indent="0" algn="l" rtl="0">
              <a:spcBef>
                <a:spcPts val="0"/>
              </a:spcBef>
              <a:spcAft>
                <a:spcPts val="0"/>
              </a:spcAft>
              <a:buClr>
                <a:srgbClr val="000000"/>
              </a:buClr>
              <a:buSzPts val="1100"/>
              <a:buFont typeface="Arial" panose="020B0604020202020204"/>
              <a:buNone/>
            </a:pPr>
            <a:endParaRPr lang="en-GB" altLang="el-GR" b="1">
              <a:solidFill>
                <a:srgbClr val="000000"/>
              </a:solidFill>
              <a:latin typeface="Arial" panose="020B0604020202020204" pitchFamily="34" charset="0"/>
              <a:ea typeface="Roboto" panose="02000000000000000000"/>
              <a:cs typeface="Arial" panose="020B0604020202020204" pitchFamily="34" charset="0"/>
              <a:sym typeface="Roboto" panose="02000000000000000000"/>
            </a:endParaRPr>
          </a:p>
          <a:p>
            <a:pPr marL="171450" lvl="0" indent="-171450" algn="l" rtl="0">
              <a:spcBef>
                <a:spcPts val="0"/>
              </a:spcBef>
              <a:spcAft>
                <a:spcPts val="0"/>
              </a:spcAft>
              <a:buClr>
                <a:srgbClr val="000000"/>
              </a:buClr>
              <a:buSzPts val="1100"/>
              <a:buFont typeface="Wingdings" panose="05000000000000000000" charset="0"/>
              <a:buChar char="§"/>
            </a:pPr>
            <a:r>
              <a:rPr lang="el-GR" altLang="en-GB" sz="1100">
                <a:solidFill>
                  <a:srgbClr val="000000"/>
                </a:solidFill>
                <a:latin typeface="Arial" panose="020B0604020202020204" pitchFamily="34" charset="0"/>
                <a:ea typeface="Roboto" panose="02000000000000000000"/>
                <a:cs typeface="Arial" panose="020B0604020202020204" pitchFamily="34" charset="0"/>
                <a:sym typeface="Roboto" panose="02000000000000000000"/>
              </a:rPr>
              <a:t> Πρόβλημα τοποθέτησης κάλυψης συνόλου</a:t>
            </a:r>
            <a:endParaRPr lang="el-GR" altLang="en-GB" sz="1100">
              <a:solidFill>
                <a:srgbClr val="000000"/>
              </a:solidFill>
              <a:latin typeface="Arial" panose="020B0604020202020204" pitchFamily="34" charset="0"/>
              <a:ea typeface="Roboto" panose="02000000000000000000"/>
              <a:cs typeface="Arial" panose="020B0604020202020204" pitchFamily="34" charset="0"/>
              <a:sym typeface="Roboto" panose="02000000000000000000"/>
            </a:endParaRPr>
          </a:p>
          <a:p>
            <a:pPr marL="0" lvl="0" indent="0" algn="l" rtl="0">
              <a:spcBef>
                <a:spcPts val="0"/>
              </a:spcBef>
              <a:spcAft>
                <a:spcPts val="0"/>
              </a:spcAft>
              <a:buClr>
                <a:srgbClr val="000000"/>
              </a:buClr>
              <a:buSzPts val="1100"/>
              <a:buFont typeface="Wingdings" panose="05000000000000000000" charset="0"/>
              <a:buNone/>
            </a:pPr>
            <a:r>
              <a:rPr lang="en-US" altLang="el-GR" sz="1100">
                <a:solidFill>
                  <a:srgbClr val="000000"/>
                </a:solidFill>
                <a:latin typeface="Arial" panose="020B0604020202020204" pitchFamily="34" charset="0"/>
                <a:ea typeface="Roboto" panose="02000000000000000000"/>
                <a:cs typeface="Arial" panose="020B0604020202020204" pitchFamily="34" charset="0"/>
                <a:sym typeface="Roboto" panose="02000000000000000000"/>
              </a:rPr>
              <a:t>     (set covering)</a:t>
            </a:r>
            <a:endParaRPr lang="en-US" altLang="el-GR" sz="1100">
              <a:solidFill>
                <a:srgbClr val="000000"/>
              </a:solidFill>
              <a:latin typeface="Arial" panose="020B0604020202020204" pitchFamily="34" charset="0"/>
              <a:ea typeface="Roboto" panose="02000000000000000000"/>
              <a:cs typeface="Arial" panose="020B0604020202020204" pitchFamily="34" charset="0"/>
              <a:sym typeface="Roboto" panose="02000000000000000000"/>
            </a:endParaRPr>
          </a:p>
          <a:p>
            <a:pPr marL="171450" lvl="0" indent="-171450" algn="l" rtl="0">
              <a:spcBef>
                <a:spcPts val="0"/>
              </a:spcBef>
              <a:spcAft>
                <a:spcPts val="0"/>
              </a:spcAft>
              <a:buClr>
                <a:srgbClr val="000000"/>
              </a:buClr>
              <a:buSzPts val="1100"/>
              <a:buFont typeface="Wingdings" panose="05000000000000000000" charset="0"/>
              <a:buChar char="§"/>
            </a:pPr>
            <a:r>
              <a:rPr lang="en-US" altLang="el-GR" sz="1100">
                <a:solidFill>
                  <a:srgbClr val="000000"/>
                </a:solidFill>
                <a:latin typeface="Arial" panose="020B0604020202020204" pitchFamily="34" charset="0"/>
                <a:ea typeface="Roboto" panose="02000000000000000000"/>
                <a:cs typeface="Arial" panose="020B0604020202020204" pitchFamily="34" charset="0"/>
                <a:sym typeface="Roboto" panose="02000000000000000000"/>
              </a:rPr>
              <a:t> </a:t>
            </a:r>
            <a:r>
              <a:rPr lang="el-GR" altLang="en-GB" sz="1100">
                <a:solidFill>
                  <a:srgbClr val="000000"/>
                </a:solidFill>
                <a:latin typeface="Arial" panose="020B0604020202020204" pitchFamily="34" charset="0"/>
                <a:ea typeface="Roboto" panose="02000000000000000000"/>
                <a:cs typeface="Arial" panose="020B0604020202020204" pitchFamily="34" charset="0"/>
                <a:sym typeface="Roboto" panose="02000000000000000000"/>
              </a:rPr>
              <a:t>Πρόβλημα τοποθέτησης μέγιστης κάλυψης</a:t>
            </a:r>
            <a:endParaRPr lang="el-GR" altLang="en-GB" sz="1100">
              <a:solidFill>
                <a:srgbClr val="000000"/>
              </a:solidFill>
              <a:latin typeface="Arial" panose="020B0604020202020204" pitchFamily="34" charset="0"/>
              <a:ea typeface="Roboto" panose="02000000000000000000"/>
              <a:cs typeface="Arial" panose="020B0604020202020204" pitchFamily="34" charset="0"/>
              <a:sym typeface="Roboto" panose="02000000000000000000"/>
            </a:endParaRPr>
          </a:p>
          <a:p>
            <a:pPr marL="0" lvl="0" indent="0" algn="l" rtl="0">
              <a:spcBef>
                <a:spcPts val="0"/>
              </a:spcBef>
              <a:spcAft>
                <a:spcPts val="0"/>
              </a:spcAft>
              <a:buClr>
                <a:srgbClr val="000000"/>
              </a:buClr>
              <a:buSzPts val="1100"/>
              <a:buFont typeface="Wingdings" panose="05000000000000000000" charset="0"/>
              <a:buNone/>
            </a:pPr>
            <a:r>
              <a:rPr lang="el-GR" altLang="en-GB" sz="1200">
                <a:solidFill>
                  <a:srgbClr val="000000"/>
                </a:solidFill>
                <a:latin typeface="Roboto" panose="02000000000000000000"/>
                <a:ea typeface="Roboto" panose="02000000000000000000"/>
                <a:cs typeface="Roboto" panose="02000000000000000000"/>
                <a:sym typeface="Roboto" panose="02000000000000000000"/>
              </a:rPr>
              <a:t>     </a:t>
            </a:r>
            <a:r>
              <a:rPr lang="el-GR" altLang="en-GB" sz="1100">
                <a:solidFill>
                  <a:srgbClr val="000000"/>
                </a:solidFill>
                <a:latin typeface="Arial" panose="020B0604020202020204" pitchFamily="34" charset="0"/>
                <a:ea typeface="Roboto" panose="02000000000000000000"/>
                <a:cs typeface="Arial" panose="020B0604020202020204" pitchFamily="34" charset="0"/>
                <a:sym typeface="Roboto" panose="02000000000000000000"/>
              </a:rPr>
              <a:t>(</a:t>
            </a:r>
            <a:r>
              <a:rPr lang="en-US" altLang="en-GB" sz="1100">
                <a:solidFill>
                  <a:srgbClr val="000000"/>
                </a:solidFill>
                <a:latin typeface="Arial" panose="020B0604020202020204" pitchFamily="34" charset="0"/>
                <a:ea typeface="Roboto" panose="02000000000000000000"/>
                <a:cs typeface="Arial" panose="020B0604020202020204" pitchFamily="34" charset="0"/>
                <a:sym typeface="Roboto" panose="02000000000000000000"/>
              </a:rPr>
              <a:t>maximal covering)</a:t>
            </a:r>
            <a:r>
              <a:rPr lang="el-GR" altLang="en-GB" sz="1200">
                <a:solidFill>
                  <a:srgbClr val="000000"/>
                </a:solidFill>
                <a:latin typeface="Roboto" panose="02000000000000000000"/>
                <a:ea typeface="Roboto" panose="02000000000000000000"/>
                <a:cs typeface="Roboto" panose="02000000000000000000"/>
                <a:sym typeface="Roboto" panose="02000000000000000000"/>
              </a:rPr>
              <a:t> </a:t>
            </a:r>
            <a:endParaRPr lang="el-GR" altLang="en-GB" sz="1200">
              <a:solidFill>
                <a:srgbClr val="000000"/>
              </a:solidFill>
              <a:latin typeface="Roboto" panose="02000000000000000000"/>
              <a:ea typeface="Roboto" panose="02000000000000000000"/>
              <a:cs typeface="Roboto" panose="02000000000000000000"/>
              <a:sym typeface="Roboto" panose="02000000000000000000"/>
            </a:endParaRPr>
          </a:p>
          <a:p>
            <a:pPr marL="171450" lvl="0" indent="-171450" algn="l" rtl="0">
              <a:spcBef>
                <a:spcPts val="0"/>
              </a:spcBef>
              <a:spcAft>
                <a:spcPts val="0"/>
              </a:spcAft>
              <a:buClr>
                <a:srgbClr val="000000"/>
              </a:buClr>
              <a:buSzPts val="1100"/>
              <a:buFont typeface="Wingdings" panose="05000000000000000000" charset="0"/>
              <a:buChar char="§"/>
            </a:pPr>
            <a:r>
              <a:rPr lang="en-US" altLang="el-GR" sz="1200">
                <a:solidFill>
                  <a:srgbClr val="000000"/>
                </a:solidFill>
                <a:latin typeface="Roboto" panose="02000000000000000000"/>
                <a:ea typeface="Roboto" panose="02000000000000000000"/>
                <a:cs typeface="Roboto" panose="02000000000000000000"/>
                <a:sym typeface="Roboto" panose="02000000000000000000"/>
              </a:rPr>
              <a:t> </a:t>
            </a:r>
            <a:r>
              <a:rPr lang="el-GR" altLang="el-GR" sz="1100">
                <a:solidFill>
                  <a:srgbClr val="000000"/>
                </a:solidFill>
                <a:latin typeface="Roboto" panose="02000000000000000000"/>
                <a:ea typeface="Roboto" panose="02000000000000000000"/>
                <a:cs typeface="Roboto" panose="02000000000000000000"/>
                <a:sym typeface="Roboto" panose="02000000000000000000"/>
              </a:rPr>
              <a:t>Πρόβλημα τοποθέτησης </a:t>
            </a:r>
            <a:r>
              <a:rPr lang="en-US" altLang="el-GR" sz="1100">
                <a:solidFill>
                  <a:srgbClr val="000000"/>
                </a:solidFill>
                <a:latin typeface="Roboto" panose="02000000000000000000"/>
                <a:ea typeface="Roboto" panose="02000000000000000000"/>
                <a:cs typeface="Roboto" panose="02000000000000000000"/>
                <a:sym typeface="Roboto" panose="02000000000000000000"/>
              </a:rPr>
              <a:t>p</a:t>
            </a:r>
            <a:r>
              <a:rPr lang="el-GR" altLang="en-US" sz="1100">
                <a:solidFill>
                  <a:srgbClr val="000000"/>
                </a:solidFill>
                <a:latin typeface="Roboto" panose="02000000000000000000"/>
                <a:ea typeface="Roboto" panose="02000000000000000000"/>
                <a:cs typeface="Roboto" panose="02000000000000000000"/>
                <a:sym typeface="Roboto" panose="02000000000000000000"/>
              </a:rPr>
              <a:t>-</a:t>
            </a:r>
            <a:r>
              <a:rPr lang="el-GR" altLang="el-GR" sz="1100">
                <a:solidFill>
                  <a:srgbClr val="000000"/>
                </a:solidFill>
                <a:latin typeface="Roboto" panose="02000000000000000000"/>
                <a:ea typeface="Roboto" panose="02000000000000000000"/>
                <a:cs typeface="Roboto" panose="02000000000000000000"/>
                <a:sym typeface="Roboto" panose="02000000000000000000"/>
              </a:rPr>
              <a:t>κέντρου</a:t>
            </a:r>
            <a:r>
              <a:rPr lang="en-US" altLang="el-GR" sz="1100">
                <a:solidFill>
                  <a:srgbClr val="000000"/>
                </a:solidFill>
                <a:latin typeface="Roboto" panose="02000000000000000000"/>
                <a:ea typeface="Roboto" panose="02000000000000000000"/>
                <a:cs typeface="Roboto" panose="02000000000000000000"/>
                <a:sym typeface="Roboto" panose="02000000000000000000"/>
              </a:rPr>
              <a:t> (p-center)</a:t>
            </a:r>
            <a:endParaRPr lang="en-US" altLang="el-GR" sz="1100">
              <a:solidFill>
                <a:srgbClr val="000000"/>
              </a:solidFill>
              <a:latin typeface="Roboto" panose="02000000000000000000"/>
              <a:ea typeface="Roboto" panose="02000000000000000000"/>
              <a:cs typeface="Roboto" panose="02000000000000000000"/>
              <a:sym typeface="Roboto" panose="02000000000000000000"/>
            </a:endParaRPr>
          </a:p>
        </p:txBody>
      </p:sp>
      <p:sp>
        <p:nvSpPr>
          <p:cNvPr id="859" name="Google Shape;859;p16"/>
          <p:cNvSpPr txBox="1"/>
          <p:nvPr/>
        </p:nvSpPr>
        <p:spPr>
          <a:xfrm>
            <a:off x="4852670" y="3400425"/>
            <a:ext cx="3966845" cy="1532890"/>
          </a:xfrm>
          <a:prstGeom prst="rect">
            <a:avLst/>
          </a:prstGeom>
          <a:noFill/>
          <a:ln>
            <a:noFill/>
          </a:ln>
        </p:spPr>
        <p:txBody>
          <a:bodyPr spcFirstLastPara="1" wrap="square" lIns="91425" tIns="91425" rIns="91425" bIns="91425" anchor="ctr" anchorCtr="0">
            <a:noAutofit/>
          </a:bodyPr>
          <a:p>
            <a:pPr marL="0" lvl="0" indent="0" algn="l" rtl="0">
              <a:spcBef>
                <a:spcPts val="0"/>
              </a:spcBef>
              <a:spcAft>
                <a:spcPts val="0"/>
              </a:spcAft>
              <a:buNone/>
            </a:pPr>
            <a:r>
              <a:rPr lang="en-GB" sz="1300" b="1">
                <a:solidFill>
                  <a:srgbClr val="000000"/>
                </a:solidFill>
                <a:latin typeface="Arial" panose="020B0604020202020204" pitchFamily="34" charset="0"/>
                <a:ea typeface="Roboto" panose="02000000000000000000"/>
                <a:cs typeface="Arial" panose="020B0604020202020204" pitchFamily="34" charset="0"/>
                <a:sym typeface="Roboto" panose="02000000000000000000"/>
              </a:rPr>
              <a:t> </a:t>
            </a:r>
            <a:r>
              <a:rPr lang="el-GR" altLang="en-GB" sz="1300" b="1">
                <a:solidFill>
                  <a:srgbClr val="000000"/>
                </a:solidFill>
                <a:latin typeface="Arial" panose="020B0604020202020204" pitchFamily="34" charset="0"/>
                <a:ea typeface="Roboto" panose="02000000000000000000"/>
                <a:cs typeface="Arial" panose="020B0604020202020204" pitchFamily="34" charset="0"/>
                <a:sym typeface="Roboto" panose="02000000000000000000"/>
              </a:rPr>
              <a:t>Προβλήματα βασισμένα στον μέσο</a:t>
            </a:r>
            <a:endParaRPr lang="el-GR" altLang="en-GB" sz="1300" b="1">
              <a:solidFill>
                <a:srgbClr val="000000"/>
              </a:solidFill>
              <a:latin typeface="Arial" panose="020B0604020202020204" pitchFamily="34" charset="0"/>
              <a:ea typeface="Roboto" panose="02000000000000000000"/>
              <a:cs typeface="Arial" panose="020B0604020202020204" pitchFamily="34" charset="0"/>
              <a:sym typeface="Roboto" panose="02000000000000000000"/>
            </a:endParaRPr>
          </a:p>
          <a:p>
            <a:pPr marL="0" lvl="0" indent="0" algn="l" rtl="0">
              <a:spcBef>
                <a:spcPts val="0"/>
              </a:spcBef>
              <a:spcAft>
                <a:spcPts val="0"/>
              </a:spcAft>
              <a:buNone/>
            </a:pPr>
            <a:r>
              <a:rPr lang="en-US" altLang="el-GR" sz="1300" b="1">
                <a:solidFill>
                  <a:srgbClr val="000000"/>
                </a:solidFill>
                <a:latin typeface="Arial" panose="020B0604020202020204" pitchFamily="34" charset="0"/>
                <a:ea typeface="Roboto" panose="02000000000000000000"/>
                <a:cs typeface="Arial" panose="020B0604020202020204" pitchFamily="34" charset="0"/>
                <a:sym typeface="Roboto" panose="02000000000000000000"/>
              </a:rPr>
              <a:t>(median-based problems) </a:t>
            </a:r>
            <a:endParaRPr lang="en-GB" sz="1200" b="1">
              <a:solidFill>
                <a:srgbClr val="000000"/>
              </a:solidFill>
              <a:latin typeface="Arial" panose="020B0604020202020204" pitchFamily="34" charset="0"/>
              <a:ea typeface="Roboto" panose="02000000000000000000"/>
              <a:cs typeface="Arial" panose="020B0604020202020204" pitchFamily="34" charset="0"/>
              <a:sym typeface="Roboto" panose="02000000000000000000"/>
            </a:endParaRPr>
          </a:p>
          <a:p>
            <a:pPr marL="0" lvl="0" indent="0" algn="l" rtl="0">
              <a:spcBef>
                <a:spcPts val="0"/>
              </a:spcBef>
              <a:spcAft>
                <a:spcPts val="0"/>
              </a:spcAft>
              <a:buNone/>
            </a:pPr>
            <a:endParaRPr b="1">
              <a:solidFill>
                <a:srgbClr val="000000"/>
              </a:solidFill>
              <a:latin typeface="Roboto" panose="02000000000000000000"/>
              <a:ea typeface="Roboto" panose="02000000000000000000"/>
              <a:cs typeface="Roboto" panose="02000000000000000000"/>
              <a:sym typeface="Roboto" panose="02000000000000000000"/>
            </a:endParaRPr>
          </a:p>
          <a:p>
            <a:pPr marL="285750" lvl="0" indent="-285750" algn="l" rtl="0">
              <a:spcBef>
                <a:spcPts val="0"/>
              </a:spcBef>
              <a:spcAft>
                <a:spcPts val="0"/>
              </a:spcAft>
              <a:buFont typeface="Wingdings" panose="05000000000000000000" charset="0"/>
              <a:buChar char="§"/>
            </a:pPr>
            <a:r>
              <a:rPr lang="el-GR" sz="1100">
                <a:solidFill>
                  <a:srgbClr val="000000"/>
                </a:solidFill>
                <a:latin typeface="Arial" panose="020B0604020202020204" pitchFamily="34" charset="0"/>
                <a:ea typeface="Roboto" panose="02000000000000000000"/>
                <a:cs typeface="Arial" panose="020B0604020202020204" pitchFamily="34" charset="0"/>
                <a:sym typeface="Roboto" panose="02000000000000000000"/>
              </a:rPr>
              <a:t>Πρόβλημα τοποθέτησης </a:t>
            </a:r>
            <a:r>
              <a:rPr lang="en-US" sz="1100">
                <a:solidFill>
                  <a:srgbClr val="000000"/>
                </a:solidFill>
                <a:latin typeface="Arial" panose="020B0604020202020204" pitchFamily="34" charset="0"/>
                <a:ea typeface="Roboto" panose="02000000000000000000"/>
                <a:cs typeface="Arial" panose="020B0604020202020204" pitchFamily="34" charset="0"/>
                <a:sym typeface="Roboto" panose="02000000000000000000"/>
              </a:rPr>
              <a:t>p-</a:t>
            </a:r>
            <a:r>
              <a:rPr lang="el-GR" sz="1100">
                <a:solidFill>
                  <a:srgbClr val="000000"/>
                </a:solidFill>
                <a:latin typeface="Arial" panose="020B0604020202020204" pitchFamily="34" charset="0"/>
                <a:ea typeface="Roboto" panose="02000000000000000000"/>
                <a:cs typeface="Arial" panose="020B0604020202020204" pitchFamily="34" charset="0"/>
                <a:sym typeface="Roboto" panose="02000000000000000000"/>
              </a:rPr>
              <a:t>μέσου </a:t>
            </a:r>
            <a:endParaRPr lang="el-GR" sz="1100">
              <a:solidFill>
                <a:srgbClr val="000000"/>
              </a:solidFill>
              <a:latin typeface="Arial" panose="020B0604020202020204" pitchFamily="34" charset="0"/>
              <a:ea typeface="Roboto" panose="02000000000000000000"/>
              <a:cs typeface="Arial" panose="020B0604020202020204" pitchFamily="34" charset="0"/>
              <a:sym typeface="Roboto" panose="02000000000000000000"/>
            </a:endParaRPr>
          </a:p>
          <a:p>
            <a:pPr marL="0" lvl="0" indent="0" algn="l" rtl="0">
              <a:spcBef>
                <a:spcPts val="0"/>
              </a:spcBef>
              <a:spcAft>
                <a:spcPts val="0"/>
              </a:spcAft>
              <a:buFont typeface="Wingdings" panose="05000000000000000000" charset="0"/>
              <a:buNone/>
            </a:pPr>
            <a:r>
              <a:rPr lang="en-US" altLang="el-GR" sz="1100">
                <a:solidFill>
                  <a:srgbClr val="000000"/>
                </a:solidFill>
                <a:latin typeface="Arial" panose="020B0604020202020204" pitchFamily="34" charset="0"/>
                <a:ea typeface="Roboto" panose="02000000000000000000"/>
                <a:cs typeface="Arial" panose="020B0604020202020204" pitchFamily="34" charset="0"/>
                <a:sym typeface="Roboto" panose="02000000000000000000"/>
              </a:rPr>
              <a:t>       </a:t>
            </a:r>
            <a:r>
              <a:rPr lang="el-GR" sz="1100">
                <a:solidFill>
                  <a:srgbClr val="000000"/>
                </a:solidFill>
                <a:latin typeface="Arial" panose="020B0604020202020204" pitchFamily="34" charset="0"/>
                <a:ea typeface="Roboto" panose="02000000000000000000"/>
                <a:cs typeface="Arial" panose="020B0604020202020204" pitchFamily="34" charset="0"/>
                <a:sym typeface="Roboto" panose="02000000000000000000"/>
              </a:rPr>
              <a:t>(</a:t>
            </a:r>
            <a:r>
              <a:rPr lang="en-US" sz="1100">
                <a:solidFill>
                  <a:srgbClr val="000000"/>
                </a:solidFill>
                <a:latin typeface="Arial" panose="020B0604020202020204" pitchFamily="34" charset="0"/>
                <a:ea typeface="Roboto" panose="02000000000000000000"/>
                <a:cs typeface="Arial" panose="020B0604020202020204" pitchFamily="34" charset="0"/>
                <a:sym typeface="Roboto" panose="02000000000000000000"/>
              </a:rPr>
              <a:t>p-median</a:t>
            </a:r>
            <a:r>
              <a:rPr lang="el-GR" sz="1100">
                <a:solidFill>
                  <a:srgbClr val="000000"/>
                </a:solidFill>
                <a:latin typeface="Arial" panose="020B0604020202020204" pitchFamily="34" charset="0"/>
                <a:ea typeface="Roboto" panose="02000000000000000000"/>
                <a:cs typeface="Arial" panose="020B0604020202020204" pitchFamily="34" charset="0"/>
                <a:sym typeface="Roboto" panose="02000000000000000000"/>
              </a:rPr>
              <a:t>)</a:t>
            </a:r>
            <a:r>
              <a:rPr lang="el-GR" altLang="en-GB" sz="1100" b="1">
                <a:latin typeface="Arial" panose="020B0604020202020204" pitchFamily="34" charset="0"/>
                <a:ea typeface="Roboto" panose="02000000000000000000"/>
                <a:cs typeface="Arial" panose="020B0604020202020204" pitchFamily="34" charset="0"/>
                <a:sym typeface="Roboto" panose="02000000000000000000"/>
              </a:rPr>
              <a:t> </a:t>
            </a:r>
            <a:endParaRPr lang="en-GB" sz="1100">
              <a:solidFill>
                <a:srgbClr val="000000"/>
              </a:solidFill>
              <a:latin typeface="Arial" panose="020B0604020202020204" pitchFamily="34" charset="0"/>
              <a:ea typeface="Roboto" panose="02000000000000000000"/>
              <a:cs typeface="Arial" panose="020B0604020202020204" pitchFamily="34" charset="0"/>
              <a:sym typeface="Roboto" panose="02000000000000000000"/>
            </a:endParaRPr>
          </a:p>
          <a:p>
            <a:pPr marL="285750" lvl="0" indent="-285750" algn="l" rtl="0">
              <a:spcBef>
                <a:spcPts val="0"/>
              </a:spcBef>
              <a:spcAft>
                <a:spcPts val="0"/>
              </a:spcAft>
              <a:buFont typeface="Wingdings" panose="05000000000000000000" charset="0"/>
              <a:buChar char="§"/>
            </a:pPr>
            <a:r>
              <a:rPr lang="el-GR" sz="1100">
                <a:latin typeface="Arial" panose="020B0604020202020204" pitchFamily="34" charset="0"/>
                <a:ea typeface="Roboto" panose="02000000000000000000"/>
                <a:cs typeface="Arial" panose="020B0604020202020204" pitchFamily="34" charset="0"/>
                <a:sym typeface="Roboto" panose="02000000000000000000"/>
              </a:rPr>
              <a:t>Πρόβλημα τοποθέτησης σταθερής χρέωσης</a:t>
            </a:r>
            <a:r>
              <a:rPr lang="en-US" altLang="el-GR" sz="1100">
                <a:latin typeface="Arial" panose="020B0604020202020204" pitchFamily="34" charset="0"/>
                <a:ea typeface="Roboto" panose="02000000000000000000"/>
                <a:cs typeface="Arial" panose="020B0604020202020204" pitchFamily="34" charset="0"/>
                <a:sym typeface="Roboto" panose="02000000000000000000"/>
              </a:rPr>
              <a:t> (fixed charge facility)</a:t>
            </a:r>
            <a:endParaRPr sz="1100">
              <a:solidFill>
                <a:srgbClr val="000000"/>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b="1">
              <a:solidFill>
                <a:srgbClr val="000000"/>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lang="en-GB" b="1">
              <a:solidFill>
                <a:srgbClr val="000000"/>
              </a:solidFill>
              <a:latin typeface="Roboto" panose="02000000000000000000"/>
              <a:ea typeface="Roboto" panose="02000000000000000000"/>
              <a:cs typeface="Roboto" panose="02000000000000000000"/>
              <a:sym typeface="Roboto" panose="02000000000000000000"/>
            </a:endParaRPr>
          </a:p>
        </p:txBody>
      </p:sp>
      <p:sp>
        <p:nvSpPr>
          <p:cNvPr id="5" name="Google Shape;859;p16"/>
          <p:cNvSpPr txBox="1"/>
          <p:nvPr/>
        </p:nvSpPr>
        <p:spPr>
          <a:xfrm>
            <a:off x="954405" y="1623695"/>
            <a:ext cx="2800985" cy="497840"/>
          </a:xfrm>
          <a:prstGeom prst="rect">
            <a:avLst/>
          </a:prstGeom>
          <a:noFill/>
          <a:ln>
            <a:noFill/>
          </a:ln>
        </p:spPr>
        <p:txBody>
          <a:bodyPr spcFirstLastPara="1" wrap="square" lIns="91425" tIns="91425" rIns="91425" bIns="91425" anchor="ctr" anchorCtr="0">
            <a:noAutofit/>
          </a:bodyPr>
          <a:p>
            <a:pPr marL="0" lvl="0" indent="0" algn="l" rtl="0">
              <a:spcBef>
                <a:spcPts val="0"/>
              </a:spcBef>
              <a:spcAft>
                <a:spcPts val="0"/>
              </a:spcAft>
              <a:buFont typeface="Wingdings" panose="05000000000000000000" charset="0"/>
              <a:buNone/>
            </a:pPr>
            <a:r>
              <a:rPr lang="el-GR" sz="1200">
                <a:solidFill>
                  <a:srgbClr val="000000"/>
                </a:solidFill>
                <a:latin typeface="Roboto" panose="02000000000000000000"/>
                <a:ea typeface="Roboto" panose="02000000000000000000"/>
                <a:cs typeface="Roboto" panose="02000000000000000000"/>
                <a:sym typeface="Roboto" panose="02000000000000000000"/>
              </a:rPr>
              <a:t>Ανάλυσης Χωροθέτησης</a:t>
            </a:r>
            <a:endParaRPr lang="en-GB" sz="1200">
              <a:solidFill>
                <a:srgbClr val="000000"/>
              </a:solidFill>
              <a:latin typeface="Roboto" panose="02000000000000000000"/>
              <a:ea typeface="Roboto" panose="02000000000000000000"/>
              <a:cs typeface="Roboto" panose="02000000000000000000"/>
              <a:sym typeface="Roboto" panose="02000000000000000000"/>
            </a:endParaRPr>
          </a:p>
          <a:p>
            <a:pPr marL="285750" lvl="0" indent="-285750" algn="l" rtl="0">
              <a:spcBef>
                <a:spcPts val="0"/>
              </a:spcBef>
              <a:spcAft>
                <a:spcPts val="0"/>
              </a:spcAft>
              <a:buFont typeface="Wingdings" panose="05000000000000000000" charset="0"/>
              <a:buChar char="§"/>
            </a:pPr>
            <a:endParaRPr sz="1200">
              <a:solidFill>
                <a:srgbClr val="000000"/>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b="1">
              <a:solidFill>
                <a:srgbClr val="000000"/>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lang="en-GB" b="1">
              <a:solidFill>
                <a:srgbClr val="000000"/>
              </a:solidFill>
              <a:latin typeface="Roboto" panose="02000000000000000000"/>
              <a:ea typeface="Roboto" panose="02000000000000000000"/>
              <a:cs typeface="Roboto" panose="02000000000000000000"/>
              <a:sym typeface="Roboto" panose="02000000000000000000"/>
            </a:endParaRPr>
          </a:p>
        </p:txBody>
      </p:sp>
      <p:sp>
        <p:nvSpPr>
          <p:cNvPr id="2" name="Google Shape;859;p16"/>
          <p:cNvSpPr txBox="1"/>
          <p:nvPr/>
        </p:nvSpPr>
        <p:spPr>
          <a:xfrm>
            <a:off x="934085" y="1926590"/>
            <a:ext cx="2800985" cy="497840"/>
          </a:xfrm>
          <a:prstGeom prst="rect">
            <a:avLst/>
          </a:prstGeom>
          <a:noFill/>
          <a:ln>
            <a:noFill/>
          </a:ln>
        </p:spPr>
        <p:txBody>
          <a:bodyPr spcFirstLastPara="1" wrap="square" lIns="91425" tIns="91425" rIns="91425" bIns="91425" anchor="ctr" anchorCtr="0">
            <a:noAutofit/>
          </a:bodyPr>
          <a:p>
            <a:pPr marL="0" lvl="0" indent="0" algn="l" rtl="0">
              <a:spcBef>
                <a:spcPts val="0"/>
              </a:spcBef>
              <a:spcAft>
                <a:spcPts val="0"/>
              </a:spcAft>
              <a:buFont typeface="Wingdings" panose="05000000000000000000" charset="0"/>
              <a:buNone/>
            </a:pPr>
            <a:r>
              <a:rPr lang="el-GR" sz="1200">
                <a:solidFill>
                  <a:srgbClr val="000000"/>
                </a:solidFill>
                <a:latin typeface="Roboto" panose="02000000000000000000"/>
                <a:ea typeface="Roboto" panose="02000000000000000000"/>
                <a:cs typeface="Roboto" panose="02000000000000000000"/>
                <a:sym typeface="Roboto" panose="02000000000000000000"/>
              </a:rPr>
              <a:t>Συνεχούς Χωροθέτησης</a:t>
            </a:r>
            <a:endParaRPr lang="en-GB" sz="1200">
              <a:solidFill>
                <a:srgbClr val="000000"/>
              </a:solidFill>
              <a:latin typeface="Roboto" panose="02000000000000000000"/>
              <a:ea typeface="Roboto" panose="02000000000000000000"/>
              <a:cs typeface="Roboto" panose="02000000000000000000"/>
              <a:sym typeface="Roboto" panose="02000000000000000000"/>
            </a:endParaRPr>
          </a:p>
          <a:p>
            <a:pPr marL="285750" lvl="0" indent="-285750" algn="l" rtl="0">
              <a:spcBef>
                <a:spcPts val="0"/>
              </a:spcBef>
              <a:spcAft>
                <a:spcPts val="0"/>
              </a:spcAft>
              <a:buFont typeface="Wingdings" panose="05000000000000000000" charset="0"/>
              <a:buChar char="§"/>
            </a:pPr>
            <a:endParaRPr sz="1200">
              <a:solidFill>
                <a:srgbClr val="000000"/>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b="1">
              <a:solidFill>
                <a:srgbClr val="000000"/>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lang="en-GB" b="1">
              <a:solidFill>
                <a:srgbClr val="000000"/>
              </a:solidFill>
              <a:latin typeface="Roboto" panose="02000000000000000000"/>
              <a:ea typeface="Roboto" panose="02000000000000000000"/>
              <a:cs typeface="Roboto" panose="02000000000000000000"/>
              <a:sym typeface="Roboto" panose="02000000000000000000"/>
            </a:endParaRPr>
          </a:p>
        </p:txBody>
      </p:sp>
      <p:sp>
        <p:nvSpPr>
          <p:cNvPr id="4" name="Google Shape;859;p16"/>
          <p:cNvSpPr txBox="1"/>
          <p:nvPr/>
        </p:nvSpPr>
        <p:spPr>
          <a:xfrm>
            <a:off x="934085" y="2199640"/>
            <a:ext cx="2800985" cy="497840"/>
          </a:xfrm>
          <a:prstGeom prst="rect">
            <a:avLst/>
          </a:prstGeom>
          <a:noFill/>
          <a:ln>
            <a:noFill/>
          </a:ln>
        </p:spPr>
        <p:txBody>
          <a:bodyPr spcFirstLastPara="1" wrap="square" lIns="91425" tIns="91425" rIns="91425" bIns="91425" anchor="ctr" anchorCtr="0">
            <a:noAutofit/>
          </a:bodyPr>
          <a:p>
            <a:pPr marL="0" lvl="0" indent="0" algn="l" rtl="0">
              <a:spcBef>
                <a:spcPts val="0"/>
              </a:spcBef>
              <a:spcAft>
                <a:spcPts val="0"/>
              </a:spcAft>
              <a:buFont typeface="Wingdings" panose="05000000000000000000" charset="0"/>
              <a:buNone/>
            </a:pPr>
            <a:r>
              <a:rPr lang="el-GR" sz="1200">
                <a:solidFill>
                  <a:srgbClr val="000000"/>
                </a:solidFill>
                <a:latin typeface="Roboto" panose="02000000000000000000"/>
                <a:ea typeface="Roboto" panose="02000000000000000000"/>
                <a:cs typeface="Roboto" panose="02000000000000000000"/>
                <a:sym typeface="Roboto" panose="02000000000000000000"/>
              </a:rPr>
              <a:t>Δικτύου Χωροθέτησης</a:t>
            </a:r>
            <a:endParaRPr lang="en-GB" sz="1200">
              <a:solidFill>
                <a:srgbClr val="000000"/>
              </a:solidFill>
              <a:latin typeface="Roboto" panose="02000000000000000000"/>
              <a:ea typeface="Roboto" panose="02000000000000000000"/>
              <a:cs typeface="Roboto" panose="02000000000000000000"/>
              <a:sym typeface="Roboto" panose="02000000000000000000"/>
            </a:endParaRPr>
          </a:p>
          <a:p>
            <a:pPr marL="285750" lvl="0" indent="-285750" algn="l" rtl="0">
              <a:spcBef>
                <a:spcPts val="0"/>
              </a:spcBef>
              <a:spcAft>
                <a:spcPts val="0"/>
              </a:spcAft>
              <a:buFont typeface="Wingdings" panose="05000000000000000000" charset="0"/>
              <a:buChar char="§"/>
            </a:pPr>
            <a:endParaRPr lang="el-GR" sz="1200">
              <a:solidFill>
                <a:srgbClr val="000000"/>
              </a:solidFill>
              <a:latin typeface="Arial" panose="020B0604020202020204" pitchFamily="34" charset="0"/>
              <a:ea typeface="Roboto" panose="02000000000000000000"/>
              <a:cs typeface="Arial" panose="020B0604020202020204" pitchFamily="34" charset="0"/>
              <a:sym typeface="Roboto" panose="02000000000000000000"/>
            </a:endParaRPr>
          </a:p>
          <a:p>
            <a:pPr marL="0" lvl="0" indent="0" algn="l" rtl="0">
              <a:spcBef>
                <a:spcPts val="0"/>
              </a:spcBef>
              <a:spcAft>
                <a:spcPts val="0"/>
              </a:spcAft>
              <a:buFont typeface="Wingdings" panose="05000000000000000000" charset="0"/>
              <a:buNone/>
            </a:pPr>
            <a:endParaRPr sz="1200">
              <a:solidFill>
                <a:srgbClr val="000000"/>
              </a:solidFill>
              <a:latin typeface="Arial" panose="020B0604020202020204" pitchFamily="34" charset="0"/>
              <a:ea typeface="Roboto" panose="02000000000000000000"/>
              <a:cs typeface="Arial" panose="020B0604020202020204" pitchFamily="34" charset="0"/>
              <a:sym typeface="Roboto" panose="02000000000000000000"/>
            </a:endParaRPr>
          </a:p>
          <a:p>
            <a:pPr marL="0" lvl="0" indent="0" algn="l" rtl="0">
              <a:spcBef>
                <a:spcPts val="0"/>
              </a:spcBef>
              <a:spcAft>
                <a:spcPts val="0"/>
              </a:spcAft>
              <a:buNone/>
            </a:pPr>
            <a:endParaRPr lang="en-GB" sz="1200">
              <a:solidFill>
                <a:srgbClr val="000000"/>
              </a:solidFill>
              <a:latin typeface="Arial" panose="020B0604020202020204" pitchFamily="34" charset="0"/>
              <a:ea typeface="Roboto" panose="02000000000000000000"/>
              <a:cs typeface="Arial" panose="020B0604020202020204" pitchFamily="34" charset="0"/>
              <a:sym typeface="Roboto" panose="02000000000000000000"/>
            </a:endParaRPr>
          </a:p>
        </p:txBody>
      </p:sp>
      <p:sp>
        <p:nvSpPr>
          <p:cNvPr id="17" name="Google Shape;859;p16"/>
          <p:cNvSpPr txBox="1"/>
          <p:nvPr/>
        </p:nvSpPr>
        <p:spPr>
          <a:xfrm>
            <a:off x="934085" y="2523490"/>
            <a:ext cx="2800985" cy="497840"/>
          </a:xfrm>
          <a:prstGeom prst="rect">
            <a:avLst/>
          </a:prstGeom>
          <a:noFill/>
          <a:ln>
            <a:noFill/>
          </a:ln>
        </p:spPr>
        <p:txBody>
          <a:bodyPr spcFirstLastPara="1" wrap="square" lIns="91425" tIns="91425" rIns="91425" bIns="91425" anchor="ctr" anchorCtr="0">
            <a:noAutofit/>
          </a:bodyPr>
          <a:p>
            <a:pPr marL="0" lvl="0" indent="0" algn="l" rtl="0">
              <a:spcBef>
                <a:spcPts val="0"/>
              </a:spcBef>
              <a:spcAft>
                <a:spcPts val="0"/>
              </a:spcAft>
              <a:buFont typeface="Wingdings" panose="05000000000000000000" charset="0"/>
              <a:buNone/>
            </a:pPr>
            <a:r>
              <a:rPr lang="el-GR" sz="1200">
                <a:solidFill>
                  <a:srgbClr val="000000"/>
                </a:solidFill>
                <a:latin typeface="Roboto" panose="02000000000000000000"/>
                <a:ea typeface="Roboto" panose="02000000000000000000"/>
                <a:cs typeface="Roboto" panose="02000000000000000000"/>
                <a:sym typeface="Roboto" panose="02000000000000000000"/>
              </a:rPr>
              <a:t>Διακριτής Χωροθέτησης</a:t>
            </a:r>
            <a:endParaRPr lang="en-GB" sz="1200">
              <a:solidFill>
                <a:srgbClr val="000000"/>
              </a:solidFill>
              <a:latin typeface="Roboto" panose="02000000000000000000"/>
              <a:ea typeface="Roboto" panose="02000000000000000000"/>
              <a:cs typeface="Roboto" panose="02000000000000000000"/>
              <a:sym typeface="Roboto" panose="02000000000000000000"/>
            </a:endParaRPr>
          </a:p>
          <a:p>
            <a:pPr marL="285750" lvl="0" indent="-285750" algn="l" rtl="0">
              <a:spcBef>
                <a:spcPts val="0"/>
              </a:spcBef>
              <a:spcAft>
                <a:spcPts val="0"/>
              </a:spcAft>
              <a:buFont typeface="Wingdings" panose="05000000000000000000" charset="0"/>
              <a:buChar char="§"/>
            </a:pPr>
            <a:endParaRPr sz="1200">
              <a:solidFill>
                <a:srgbClr val="000000"/>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b="1">
              <a:solidFill>
                <a:srgbClr val="000000"/>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lang="en-GB" b="1">
              <a:solidFill>
                <a:srgbClr val="000000"/>
              </a:solidFill>
              <a:latin typeface="Roboto" panose="02000000000000000000"/>
              <a:ea typeface="Roboto" panose="02000000000000000000"/>
              <a:cs typeface="Roboto" panose="02000000000000000000"/>
              <a:sym typeface="Roboto" panose="02000000000000000000"/>
            </a:endParaRPr>
          </a:p>
        </p:txBody>
      </p:sp>
      <p:sp>
        <p:nvSpPr>
          <p:cNvPr id="18" name="Google Shape;859;p16"/>
          <p:cNvSpPr txBox="1"/>
          <p:nvPr/>
        </p:nvSpPr>
        <p:spPr>
          <a:xfrm>
            <a:off x="2798445" y="2961640"/>
            <a:ext cx="3446145" cy="497840"/>
          </a:xfrm>
          <a:prstGeom prst="rect">
            <a:avLst/>
          </a:prstGeom>
          <a:noFill/>
          <a:ln>
            <a:noFill/>
          </a:ln>
          <a:effectLst/>
        </p:spPr>
        <p:txBody>
          <a:bodyPr spcFirstLastPara="1" wrap="square" lIns="91425" tIns="91425" rIns="91425" bIns="91425" anchor="ctr" anchorCtr="0">
            <a:noAutofit/>
          </a:bodyPr>
          <a:p>
            <a:pPr marL="0" lvl="0" indent="0" algn="ctr" rtl="0">
              <a:spcBef>
                <a:spcPts val="0"/>
              </a:spcBef>
              <a:spcAft>
                <a:spcPts val="0"/>
              </a:spcAft>
              <a:buNone/>
            </a:pPr>
            <a:r>
              <a:rPr lang="el-GR" sz="1600">
                <a:solidFill>
                  <a:schemeClr val="accent4"/>
                </a:solidFill>
                <a:latin typeface="Roboto" panose="02000000000000000000"/>
                <a:ea typeface="Roboto" panose="02000000000000000000"/>
                <a:cs typeface="Roboto" panose="02000000000000000000"/>
                <a:sym typeface="Roboto" panose="02000000000000000000"/>
              </a:rPr>
              <a:t>Μοντέλο Διακριτής Χωροθέτησης</a:t>
            </a:r>
            <a:endParaRPr lang="en-GB" sz="1600">
              <a:solidFill>
                <a:schemeClr val="accent4"/>
              </a:solidFill>
              <a:latin typeface="Roboto" panose="02000000000000000000"/>
              <a:ea typeface="Roboto" panose="02000000000000000000"/>
              <a:cs typeface="Roboto" panose="02000000000000000000"/>
              <a:sym typeface="Roboto" panose="02000000000000000000"/>
            </a:endParaRPr>
          </a:p>
          <a:p>
            <a:pPr marL="285750" lvl="0" indent="-285750" algn="l" rtl="0">
              <a:spcBef>
                <a:spcPts val="0"/>
              </a:spcBef>
              <a:spcAft>
                <a:spcPts val="0"/>
              </a:spcAft>
              <a:buFont typeface="Wingdings" panose="05000000000000000000" charset="0"/>
              <a:buChar char="§"/>
            </a:pPr>
            <a:endParaRPr sz="1200">
              <a:solidFill>
                <a:srgbClr val="000000"/>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b="1">
              <a:solidFill>
                <a:srgbClr val="000000"/>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lang="en-GB" b="1">
              <a:solidFill>
                <a:srgbClr val="000000"/>
              </a:solidFill>
              <a:latin typeface="Roboto" panose="02000000000000000000"/>
              <a:ea typeface="Roboto" panose="02000000000000000000"/>
              <a:cs typeface="Roboto" panose="02000000000000000000"/>
              <a:sym typeface="Roboto" panose="02000000000000000000"/>
            </a:endParaRPr>
          </a:p>
        </p:txBody>
      </p:sp>
      <p:grpSp>
        <p:nvGrpSpPr>
          <p:cNvPr id="19" name="Google Shape;897;p17"/>
          <p:cNvGrpSpPr/>
          <p:nvPr/>
        </p:nvGrpSpPr>
        <p:grpSpPr>
          <a:xfrm>
            <a:off x="820420" y="1377315"/>
            <a:ext cx="194310" cy="226060"/>
            <a:chOff x="1545154" y="2500650"/>
            <a:chExt cx="843518" cy="1004225"/>
          </a:xfrm>
        </p:grpSpPr>
        <p:sp>
          <p:nvSpPr>
            <p:cNvPr id="20" name="Google Shape;898;p17"/>
            <p:cNvSpPr/>
            <p:nvPr/>
          </p:nvSpPr>
          <p:spPr>
            <a:xfrm>
              <a:off x="1757489" y="3288799"/>
              <a:ext cx="631182" cy="216075"/>
            </a:xfrm>
            <a:custGeom>
              <a:avLst/>
              <a:gdLst/>
              <a:ahLst/>
              <a:cxnLst/>
              <a:rect l="l" t="t" r="r" b="b"/>
              <a:pathLst>
                <a:path w="6888" h="2358" extrusionOk="0">
                  <a:moveTo>
                    <a:pt x="3436" y="1"/>
                  </a:moveTo>
                  <a:cubicBezTo>
                    <a:pt x="2767" y="1"/>
                    <a:pt x="2154" y="80"/>
                    <a:pt x="1762" y="238"/>
                  </a:cubicBezTo>
                  <a:cubicBezTo>
                    <a:pt x="1082" y="529"/>
                    <a:pt x="1373" y="967"/>
                    <a:pt x="2418" y="1246"/>
                  </a:cubicBezTo>
                  <a:lnTo>
                    <a:pt x="86" y="2218"/>
                  </a:lnTo>
                  <a:cubicBezTo>
                    <a:pt x="1" y="2242"/>
                    <a:pt x="49" y="2303"/>
                    <a:pt x="171" y="2339"/>
                  </a:cubicBezTo>
                  <a:cubicBezTo>
                    <a:pt x="238" y="2351"/>
                    <a:pt x="314" y="2357"/>
                    <a:pt x="382" y="2357"/>
                  </a:cubicBezTo>
                  <a:cubicBezTo>
                    <a:pt x="450" y="2357"/>
                    <a:pt x="511" y="2351"/>
                    <a:pt x="547" y="2339"/>
                  </a:cubicBezTo>
                  <a:lnTo>
                    <a:pt x="2891" y="1367"/>
                  </a:lnTo>
                  <a:cubicBezTo>
                    <a:pt x="3406" y="1457"/>
                    <a:pt x="3960" y="1503"/>
                    <a:pt x="4477" y="1503"/>
                  </a:cubicBezTo>
                  <a:cubicBezTo>
                    <a:pt x="5156" y="1503"/>
                    <a:pt x="5773" y="1424"/>
                    <a:pt x="6159" y="1258"/>
                  </a:cubicBezTo>
                  <a:cubicBezTo>
                    <a:pt x="6887" y="955"/>
                    <a:pt x="6511" y="481"/>
                    <a:pt x="5296" y="202"/>
                  </a:cubicBezTo>
                  <a:cubicBezTo>
                    <a:pt x="4714" y="68"/>
                    <a:pt x="4051" y="1"/>
                    <a:pt x="3436" y="1"/>
                  </a:cubicBezTo>
                  <a:close/>
                </a:path>
              </a:pathLst>
            </a:custGeom>
            <a:solidFill>
              <a:srgbClr val="60606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1" name="Google Shape;899;p17"/>
            <p:cNvSpPr/>
            <p:nvPr/>
          </p:nvSpPr>
          <p:spPr>
            <a:xfrm>
              <a:off x="1763460" y="2942987"/>
              <a:ext cx="49070" cy="558980"/>
            </a:xfrm>
            <a:custGeom>
              <a:avLst/>
              <a:gdLst/>
              <a:ahLst/>
              <a:cxnLst/>
              <a:rect l="l" t="t" r="r" b="b"/>
              <a:pathLst>
                <a:path w="304" h="3463" extrusionOk="0">
                  <a:moveTo>
                    <a:pt x="158" y="1"/>
                  </a:moveTo>
                  <a:cubicBezTo>
                    <a:pt x="61" y="1"/>
                    <a:pt x="0" y="74"/>
                    <a:pt x="0" y="146"/>
                  </a:cubicBezTo>
                  <a:lnTo>
                    <a:pt x="0" y="3304"/>
                  </a:lnTo>
                  <a:cubicBezTo>
                    <a:pt x="0" y="3401"/>
                    <a:pt x="73" y="3462"/>
                    <a:pt x="158" y="3462"/>
                  </a:cubicBezTo>
                  <a:cubicBezTo>
                    <a:pt x="231" y="3462"/>
                    <a:pt x="292" y="3401"/>
                    <a:pt x="304" y="3304"/>
                  </a:cubicBezTo>
                  <a:lnTo>
                    <a:pt x="304" y="146"/>
                  </a:lnTo>
                  <a:cubicBezTo>
                    <a:pt x="304" y="61"/>
                    <a:pt x="231" y="1"/>
                    <a:pt x="158" y="1"/>
                  </a:cubicBezTo>
                  <a:close/>
                </a:path>
              </a:pathLst>
            </a:custGeom>
            <a:solidFill>
              <a:srgbClr val="848484"/>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2" name="Google Shape;900;p17"/>
            <p:cNvSpPr/>
            <p:nvPr/>
          </p:nvSpPr>
          <p:spPr>
            <a:xfrm>
              <a:off x="1545154" y="2500650"/>
              <a:ext cx="485700" cy="485700"/>
            </a:xfrm>
            <a:prstGeom prst="ellipse">
              <a:avLst/>
            </a:prstGeom>
            <a:solidFill>
              <a:schemeClr val="accent1"/>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sz="2400">
                <a:solidFill>
                  <a:schemeClr val="lt1"/>
                </a:solidFill>
                <a:latin typeface="Fira Sans Extra Condensed Medium"/>
                <a:ea typeface="Fira Sans Extra Condensed Medium"/>
                <a:cs typeface="Fira Sans Extra Condensed Medium"/>
                <a:sym typeface="Fira Sans Extra Condensed Medium"/>
              </a:endParaRPr>
            </a:p>
          </p:txBody>
        </p:sp>
      </p:grpSp>
      <p:grpSp>
        <p:nvGrpSpPr>
          <p:cNvPr id="901" name="Google Shape;901;p17"/>
          <p:cNvGrpSpPr/>
          <p:nvPr/>
        </p:nvGrpSpPr>
        <p:grpSpPr>
          <a:xfrm>
            <a:off x="820420" y="1671320"/>
            <a:ext cx="194945" cy="234950"/>
            <a:chOff x="3281879" y="2500650"/>
            <a:chExt cx="843518" cy="1004225"/>
          </a:xfrm>
        </p:grpSpPr>
        <p:sp>
          <p:nvSpPr>
            <p:cNvPr id="902" name="Google Shape;902;p17"/>
            <p:cNvSpPr/>
            <p:nvPr/>
          </p:nvSpPr>
          <p:spPr>
            <a:xfrm>
              <a:off x="3494214" y="3288799"/>
              <a:ext cx="631182" cy="216075"/>
            </a:xfrm>
            <a:custGeom>
              <a:avLst/>
              <a:gdLst/>
              <a:ahLst/>
              <a:cxnLst/>
              <a:rect l="l" t="t" r="r" b="b"/>
              <a:pathLst>
                <a:path w="6888" h="2358" extrusionOk="0">
                  <a:moveTo>
                    <a:pt x="3436" y="1"/>
                  </a:moveTo>
                  <a:cubicBezTo>
                    <a:pt x="2767" y="1"/>
                    <a:pt x="2154" y="80"/>
                    <a:pt x="1762" y="238"/>
                  </a:cubicBezTo>
                  <a:cubicBezTo>
                    <a:pt x="1082" y="529"/>
                    <a:pt x="1373" y="967"/>
                    <a:pt x="2418" y="1246"/>
                  </a:cubicBezTo>
                  <a:lnTo>
                    <a:pt x="86" y="2218"/>
                  </a:lnTo>
                  <a:cubicBezTo>
                    <a:pt x="1" y="2242"/>
                    <a:pt x="49" y="2303"/>
                    <a:pt x="171" y="2339"/>
                  </a:cubicBezTo>
                  <a:cubicBezTo>
                    <a:pt x="238" y="2351"/>
                    <a:pt x="314" y="2357"/>
                    <a:pt x="382" y="2357"/>
                  </a:cubicBezTo>
                  <a:cubicBezTo>
                    <a:pt x="450" y="2357"/>
                    <a:pt x="511" y="2351"/>
                    <a:pt x="547" y="2339"/>
                  </a:cubicBezTo>
                  <a:lnTo>
                    <a:pt x="2891" y="1367"/>
                  </a:lnTo>
                  <a:cubicBezTo>
                    <a:pt x="3406" y="1457"/>
                    <a:pt x="3960" y="1503"/>
                    <a:pt x="4477" y="1503"/>
                  </a:cubicBezTo>
                  <a:cubicBezTo>
                    <a:pt x="5156" y="1503"/>
                    <a:pt x="5773" y="1424"/>
                    <a:pt x="6159" y="1258"/>
                  </a:cubicBezTo>
                  <a:cubicBezTo>
                    <a:pt x="6887" y="955"/>
                    <a:pt x="6511" y="481"/>
                    <a:pt x="5296" y="202"/>
                  </a:cubicBezTo>
                  <a:cubicBezTo>
                    <a:pt x="4714" y="68"/>
                    <a:pt x="4051" y="1"/>
                    <a:pt x="3436" y="1"/>
                  </a:cubicBezTo>
                  <a:close/>
                </a:path>
              </a:pathLst>
            </a:custGeom>
            <a:solidFill>
              <a:srgbClr val="60606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3" name="Google Shape;903;p17"/>
            <p:cNvSpPr/>
            <p:nvPr/>
          </p:nvSpPr>
          <p:spPr>
            <a:xfrm>
              <a:off x="3500185" y="2942987"/>
              <a:ext cx="49070" cy="558980"/>
            </a:xfrm>
            <a:custGeom>
              <a:avLst/>
              <a:gdLst/>
              <a:ahLst/>
              <a:cxnLst/>
              <a:rect l="l" t="t" r="r" b="b"/>
              <a:pathLst>
                <a:path w="304" h="3463" extrusionOk="0">
                  <a:moveTo>
                    <a:pt x="158" y="1"/>
                  </a:moveTo>
                  <a:cubicBezTo>
                    <a:pt x="61" y="1"/>
                    <a:pt x="0" y="74"/>
                    <a:pt x="0" y="146"/>
                  </a:cubicBezTo>
                  <a:lnTo>
                    <a:pt x="0" y="3304"/>
                  </a:lnTo>
                  <a:cubicBezTo>
                    <a:pt x="0" y="3401"/>
                    <a:pt x="73" y="3462"/>
                    <a:pt x="158" y="3462"/>
                  </a:cubicBezTo>
                  <a:cubicBezTo>
                    <a:pt x="231" y="3462"/>
                    <a:pt x="292" y="3401"/>
                    <a:pt x="304" y="3304"/>
                  </a:cubicBezTo>
                  <a:lnTo>
                    <a:pt x="304" y="146"/>
                  </a:lnTo>
                  <a:cubicBezTo>
                    <a:pt x="304" y="61"/>
                    <a:pt x="231" y="1"/>
                    <a:pt x="158" y="1"/>
                  </a:cubicBezTo>
                  <a:close/>
                </a:path>
              </a:pathLst>
            </a:custGeom>
            <a:solidFill>
              <a:srgbClr val="848484"/>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4" name="Google Shape;904;p17"/>
            <p:cNvSpPr/>
            <p:nvPr/>
          </p:nvSpPr>
          <p:spPr>
            <a:xfrm>
              <a:off x="3281879" y="2500650"/>
              <a:ext cx="485700" cy="485700"/>
            </a:xfrm>
            <a:prstGeom prst="ellipse">
              <a:avLst/>
            </a:prstGeom>
            <a:solidFill>
              <a:schemeClr val="accent2"/>
            </a:solidFill>
            <a:ln>
              <a:noFill/>
            </a:ln>
          </p:spPr>
          <p:txBody>
            <a:bodyPr spcFirstLastPara="1" wrap="square" lIns="91425" tIns="91425" rIns="91425" bIns="91425" anchor="ctr" anchorCtr="0">
              <a:noAutofit/>
            </a:bodyPr>
            <a:p>
              <a:pPr marL="0" lvl="0" indent="0" algn="l" rtl="0">
                <a:spcBef>
                  <a:spcPts val="0"/>
                </a:spcBef>
                <a:spcAft>
                  <a:spcPts val="0"/>
                </a:spcAft>
                <a:buClr>
                  <a:schemeClr val="dk1"/>
                </a:buClr>
                <a:buSzPts val="1100"/>
                <a:buFont typeface="Arial" panose="020B0604020202020204"/>
                <a:buNone/>
              </a:pPr>
              <a:endParaRPr lang="en-GB" sz="2400">
                <a:solidFill>
                  <a:schemeClr val="lt1"/>
                </a:solidFill>
                <a:latin typeface="Fira Sans Extra Condensed Medium"/>
                <a:ea typeface="Fira Sans Extra Condensed Medium"/>
                <a:cs typeface="Fira Sans Extra Condensed Medium"/>
                <a:sym typeface="Fira Sans Extra Condensed Medium"/>
              </a:endParaRPr>
            </a:p>
          </p:txBody>
        </p:sp>
      </p:grpSp>
      <p:grpSp>
        <p:nvGrpSpPr>
          <p:cNvPr id="905" name="Google Shape;905;p17"/>
          <p:cNvGrpSpPr/>
          <p:nvPr/>
        </p:nvGrpSpPr>
        <p:grpSpPr>
          <a:xfrm>
            <a:off x="821690" y="2007235"/>
            <a:ext cx="194945" cy="234315"/>
            <a:chOff x="5018604" y="2500650"/>
            <a:chExt cx="843518" cy="1004225"/>
          </a:xfrm>
        </p:grpSpPr>
        <p:sp>
          <p:nvSpPr>
            <p:cNvPr id="906" name="Google Shape;906;p17"/>
            <p:cNvSpPr/>
            <p:nvPr/>
          </p:nvSpPr>
          <p:spPr>
            <a:xfrm>
              <a:off x="5230939" y="3288799"/>
              <a:ext cx="631182" cy="216075"/>
            </a:xfrm>
            <a:custGeom>
              <a:avLst/>
              <a:gdLst/>
              <a:ahLst/>
              <a:cxnLst/>
              <a:rect l="l" t="t" r="r" b="b"/>
              <a:pathLst>
                <a:path w="6888" h="2358" extrusionOk="0">
                  <a:moveTo>
                    <a:pt x="3436" y="1"/>
                  </a:moveTo>
                  <a:cubicBezTo>
                    <a:pt x="2767" y="1"/>
                    <a:pt x="2154" y="80"/>
                    <a:pt x="1762" y="238"/>
                  </a:cubicBezTo>
                  <a:cubicBezTo>
                    <a:pt x="1082" y="529"/>
                    <a:pt x="1373" y="967"/>
                    <a:pt x="2418" y="1246"/>
                  </a:cubicBezTo>
                  <a:lnTo>
                    <a:pt x="86" y="2218"/>
                  </a:lnTo>
                  <a:cubicBezTo>
                    <a:pt x="1" y="2242"/>
                    <a:pt x="49" y="2303"/>
                    <a:pt x="171" y="2339"/>
                  </a:cubicBezTo>
                  <a:cubicBezTo>
                    <a:pt x="238" y="2351"/>
                    <a:pt x="314" y="2357"/>
                    <a:pt x="382" y="2357"/>
                  </a:cubicBezTo>
                  <a:cubicBezTo>
                    <a:pt x="450" y="2357"/>
                    <a:pt x="511" y="2351"/>
                    <a:pt x="547" y="2339"/>
                  </a:cubicBezTo>
                  <a:lnTo>
                    <a:pt x="2891" y="1367"/>
                  </a:lnTo>
                  <a:cubicBezTo>
                    <a:pt x="3406" y="1457"/>
                    <a:pt x="3960" y="1503"/>
                    <a:pt x="4477" y="1503"/>
                  </a:cubicBezTo>
                  <a:cubicBezTo>
                    <a:pt x="5156" y="1503"/>
                    <a:pt x="5773" y="1424"/>
                    <a:pt x="6159" y="1258"/>
                  </a:cubicBezTo>
                  <a:cubicBezTo>
                    <a:pt x="6887" y="955"/>
                    <a:pt x="6511" y="481"/>
                    <a:pt x="5296" y="202"/>
                  </a:cubicBezTo>
                  <a:cubicBezTo>
                    <a:pt x="4714" y="68"/>
                    <a:pt x="4051" y="1"/>
                    <a:pt x="3436" y="1"/>
                  </a:cubicBezTo>
                  <a:close/>
                </a:path>
              </a:pathLst>
            </a:custGeom>
            <a:solidFill>
              <a:srgbClr val="60606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7" name="Google Shape;907;p17"/>
            <p:cNvSpPr/>
            <p:nvPr/>
          </p:nvSpPr>
          <p:spPr>
            <a:xfrm>
              <a:off x="5236910" y="2942987"/>
              <a:ext cx="49070" cy="558980"/>
            </a:xfrm>
            <a:custGeom>
              <a:avLst/>
              <a:gdLst/>
              <a:ahLst/>
              <a:cxnLst/>
              <a:rect l="l" t="t" r="r" b="b"/>
              <a:pathLst>
                <a:path w="304" h="3463" extrusionOk="0">
                  <a:moveTo>
                    <a:pt x="158" y="1"/>
                  </a:moveTo>
                  <a:cubicBezTo>
                    <a:pt x="61" y="1"/>
                    <a:pt x="0" y="74"/>
                    <a:pt x="0" y="146"/>
                  </a:cubicBezTo>
                  <a:lnTo>
                    <a:pt x="0" y="3304"/>
                  </a:lnTo>
                  <a:cubicBezTo>
                    <a:pt x="0" y="3401"/>
                    <a:pt x="73" y="3462"/>
                    <a:pt x="158" y="3462"/>
                  </a:cubicBezTo>
                  <a:cubicBezTo>
                    <a:pt x="231" y="3462"/>
                    <a:pt x="292" y="3401"/>
                    <a:pt x="304" y="3304"/>
                  </a:cubicBezTo>
                  <a:lnTo>
                    <a:pt x="304" y="146"/>
                  </a:lnTo>
                  <a:cubicBezTo>
                    <a:pt x="304" y="61"/>
                    <a:pt x="231" y="1"/>
                    <a:pt x="158" y="1"/>
                  </a:cubicBezTo>
                  <a:close/>
                </a:path>
              </a:pathLst>
            </a:custGeom>
            <a:solidFill>
              <a:srgbClr val="848484"/>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8" name="Google Shape;908;p17"/>
            <p:cNvSpPr/>
            <p:nvPr/>
          </p:nvSpPr>
          <p:spPr>
            <a:xfrm>
              <a:off x="5018604" y="2500650"/>
              <a:ext cx="485700" cy="485700"/>
            </a:xfrm>
            <a:prstGeom prst="ellipse">
              <a:avLst/>
            </a:prstGeom>
            <a:solidFill>
              <a:schemeClr val="accent3"/>
            </a:solidFill>
            <a:ln>
              <a:noFill/>
            </a:ln>
          </p:spPr>
          <p:txBody>
            <a:bodyPr spcFirstLastPara="1" wrap="square" lIns="91425" tIns="91425" rIns="91425" bIns="91425" anchor="ctr" anchorCtr="0">
              <a:noAutofit/>
            </a:bodyPr>
            <a:p>
              <a:pPr marL="0" lvl="0" indent="0" algn="l" rtl="0">
                <a:spcBef>
                  <a:spcPts val="0"/>
                </a:spcBef>
                <a:spcAft>
                  <a:spcPts val="0"/>
                </a:spcAft>
                <a:buClr>
                  <a:schemeClr val="dk1"/>
                </a:buClr>
                <a:buSzPts val="1100"/>
                <a:buFont typeface="Arial" panose="020B0604020202020204"/>
                <a:buNone/>
              </a:pPr>
              <a:endParaRPr lang="en-GB" sz="2400">
                <a:solidFill>
                  <a:schemeClr val="lt1"/>
                </a:solidFill>
                <a:latin typeface="Fira Sans Extra Condensed Medium"/>
                <a:ea typeface="Fira Sans Extra Condensed Medium"/>
                <a:cs typeface="Fira Sans Extra Condensed Medium"/>
                <a:sym typeface="Fira Sans Extra Condensed Medium"/>
              </a:endParaRPr>
            </a:p>
          </p:txBody>
        </p:sp>
      </p:grpSp>
      <p:grpSp>
        <p:nvGrpSpPr>
          <p:cNvPr id="909" name="Google Shape;909;p17"/>
          <p:cNvGrpSpPr/>
          <p:nvPr/>
        </p:nvGrpSpPr>
        <p:grpSpPr>
          <a:xfrm>
            <a:off x="821690" y="2320925"/>
            <a:ext cx="194310" cy="224155"/>
            <a:chOff x="6755329" y="2500650"/>
            <a:chExt cx="843518" cy="1004225"/>
          </a:xfrm>
        </p:grpSpPr>
        <p:sp>
          <p:nvSpPr>
            <p:cNvPr id="910" name="Google Shape;910;p17"/>
            <p:cNvSpPr/>
            <p:nvPr/>
          </p:nvSpPr>
          <p:spPr>
            <a:xfrm>
              <a:off x="6967664" y="3288799"/>
              <a:ext cx="631182" cy="216075"/>
            </a:xfrm>
            <a:custGeom>
              <a:avLst/>
              <a:gdLst/>
              <a:ahLst/>
              <a:cxnLst/>
              <a:rect l="l" t="t" r="r" b="b"/>
              <a:pathLst>
                <a:path w="6888" h="2358" extrusionOk="0">
                  <a:moveTo>
                    <a:pt x="3436" y="1"/>
                  </a:moveTo>
                  <a:cubicBezTo>
                    <a:pt x="2767" y="1"/>
                    <a:pt x="2154" y="80"/>
                    <a:pt x="1762" y="238"/>
                  </a:cubicBezTo>
                  <a:cubicBezTo>
                    <a:pt x="1082" y="529"/>
                    <a:pt x="1373" y="967"/>
                    <a:pt x="2418" y="1246"/>
                  </a:cubicBezTo>
                  <a:lnTo>
                    <a:pt x="86" y="2218"/>
                  </a:lnTo>
                  <a:cubicBezTo>
                    <a:pt x="1" y="2242"/>
                    <a:pt x="49" y="2303"/>
                    <a:pt x="171" y="2339"/>
                  </a:cubicBezTo>
                  <a:cubicBezTo>
                    <a:pt x="238" y="2351"/>
                    <a:pt x="314" y="2357"/>
                    <a:pt x="382" y="2357"/>
                  </a:cubicBezTo>
                  <a:cubicBezTo>
                    <a:pt x="450" y="2357"/>
                    <a:pt x="511" y="2351"/>
                    <a:pt x="547" y="2339"/>
                  </a:cubicBezTo>
                  <a:lnTo>
                    <a:pt x="2891" y="1367"/>
                  </a:lnTo>
                  <a:cubicBezTo>
                    <a:pt x="3406" y="1457"/>
                    <a:pt x="3960" y="1503"/>
                    <a:pt x="4477" y="1503"/>
                  </a:cubicBezTo>
                  <a:cubicBezTo>
                    <a:pt x="5156" y="1503"/>
                    <a:pt x="5773" y="1424"/>
                    <a:pt x="6159" y="1258"/>
                  </a:cubicBezTo>
                  <a:cubicBezTo>
                    <a:pt x="6887" y="955"/>
                    <a:pt x="6511" y="481"/>
                    <a:pt x="5296" y="202"/>
                  </a:cubicBezTo>
                  <a:cubicBezTo>
                    <a:pt x="4714" y="68"/>
                    <a:pt x="4051" y="1"/>
                    <a:pt x="3436" y="1"/>
                  </a:cubicBezTo>
                  <a:close/>
                </a:path>
              </a:pathLst>
            </a:custGeom>
            <a:solidFill>
              <a:srgbClr val="60606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1" name="Google Shape;911;p17"/>
            <p:cNvSpPr/>
            <p:nvPr/>
          </p:nvSpPr>
          <p:spPr>
            <a:xfrm>
              <a:off x="6973635" y="2942987"/>
              <a:ext cx="49070" cy="558980"/>
            </a:xfrm>
            <a:custGeom>
              <a:avLst/>
              <a:gdLst/>
              <a:ahLst/>
              <a:cxnLst/>
              <a:rect l="l" t="t" r="r" b="b"/>
              <a:pathLst>
                <a:path w="304" h="3463" extrusionOk="0">
                  <a:moveTo>
                    <a:pt x="158" y="1"/>
                  </a:moveTo>
                  <a:cubicBezTo>
                    <a:pt x="61" y="1"/>
                    <a:pt x="0" y="74"/>
                    <a:pt x="0" y="146"/>
                  </a:cubicBezTo>
                  <a:lnTo>
                    <a:pt x="0" y="3304"/>
                  </a:lnTo>
                  <a:cubicBezTo>
                    <a:pt x="0" y="3401"/>
                    <a:pt x="73" y="3462"/>
                    <a:pt x="158" y="3462"/>
                  </a:cubicBezTo>
                  <a:cubicBezTo>
                    <a:pt x="231" y="3462"/>
                    <a:pt x="292" y="3401"/>
                    <a:pt x="304" y="3304"/>
                  </a:cubicBezTo>
                  <a:lnTo>
                    <a:pt x="304" y="146"/>
                  </a:lnTo>
                  <a:cubicBezTo>
                    <a:pt x="304" y="61"/>
                    <a:pt x="231" y="1"/>
                    <a:pt x="158" y="1"/>
                  </a:cubicBezTo>
                  <a:close/>
                </a:path>
              </a:pathLst>
            </a:custGeom>
            <a:solidFill>
              <a:srgbClr val="848484"/>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2" name="Google Shape;912;p17"/>
            <p:cNvSpPr/>
            <p:nvPr/>
          </p:nvSpPr>
          <p:spPr>
            <a:xfrm>
              <a:off x="6755329" y="2500650"/>
              <a:ext cx="485700" cy="485700"/>
            </a:xfrm>
            <a:prstGeom prst="ellipse">
              <a:avLst/>
            </a:prstGeom>
            <a:solidFill>
              <a:schemeClr val="accent4"/>
            </a:solidFill>
            <a:ln>
              <a:noFill/>
            </a:ln>
          </p:spPr>
          <p:txBody>
            <a:bodyPr spcFirstLastPara="1" wrap="square" lIns="91425" tIns="91425" rIns="91425" bIns="91425" anchor="ctr" anchorCtr="0">
              <a:noAutofit/>
            </a:bodyPr>
            <a:p>
              <a:pPr marL="0" lvl="0" indent="0" algn="l" rtl="0">
                <a:spcBef>
                  <a:spcPts val="0"/>
                </a:spcBef>
                <a:spcAft>
                  <a:spcPts val="0"/>
                </a:spcAft>
                <a:buClr>
                  <a:schemeClr val="dk1"/>
                </a:buClr>
                <a:buSzPts val="1100"/>
                <a:buFont typeface="Arial" panose="020B0604020202020204"/>
                <a:buNone/>
              </a:pPr>
              <a:endParaRPr lang="en-GB" sz="2400">
                <a:solidFill>
                  <a:schemeClr val="lt1"/>
                </a:solidFill>
                <a:latin typeface="Fira Sans Extra Condensed Medium"/>
                <a:ea typeface="Fira Sans Extra Condensed Medium"/>
                <a:cs typeface="Fira Sans Extra Condensed Medium"/>
                <a:sym typeface="Fira Sans Extra Condensed Medium"/>
              </a:endParaRPr>
            </a:p>
          </p:txBody>
        </p:sp>
      </p:grpSp>
      <p:grpSp>
        <p:nvGrpSpPr>
          <p:cNvPr id="3456" name="Google Shape;3456;p41"/>
          <p:cNvGrpSpPr/>
          <p:nvPr/>
        </p:nvGrpSpPr>
        <p:grpSpPr>
          <a:xfrm>
            <a:off x="5680075" y="989965"/>
            <a:ext cx="2917825" cy="1841500"/>
            <a:chOff x="787576" y="1117350"/>
            <a:chExt cx="4063474" cy="3731017"/>
          </a:xfrm>
        </p:grpSpPr>
        <p:grpSp>
          <p:nvGrpSpPr>
            <p:cNvPr id="3457" name="Google Shape;3457;p41"/>
            <p:cNvGrpSpPr/>
            <p:nvPr/>
          </p:nvGrpSpPr>
          <p:grpSpPr>
            <a:xfrm>
              <a:off x="2091845" y="2667437"/>
              <a:ext cx="123244" cy="111651"/>
              <a:chOff x="4293400" y="2574725"/>
              <a:chExt cx="84425" cy="80100"/>
            </a:xfrm>
          </p:grpSpPr>
          <p:sp>
            <p:nvSpPr>
              <p:cNvPr id="3458" name="Google Shape;3458;p41"/>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C9C9C9"/>
              </a:solidFill>
              <a:ln>
                <a:noFill/>
              </a:ln>
            </p:spPr>
          </p:sp>
          <p:sp>
            <p:nvSpPr>
              <p:cNvPr id="3459" name="Google Shape;3459;p41"/>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3460" name="Google Shape;3460;p41"/>
            <p:cNvGrpSpPr/>
            <p:nvPr/>
          </p:nvGrpSpPr>
          <p:grpSpPr>
            <a:xfrm>
              <a:off x="1663795" y="1117350"/>
              <a:ext cx="2798838" cy="1590266"/>
              <a:chOff x="4000175" y="1462675"/>
              <a:chExt cx="1917275" cy="1140875"/>
            </a:xfrm>
          </p:grpSpPr>
          <p:sp>
            <p:nvSpPr>
              <p:cNvPr id="3461" name="Google Shape;3461;p41"/>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C9C9C9"/>
              </a:solidFill>
              <a:ln>
                <a:noFill/>
              </a:ln>
            </p:spPr>
          </p:sp>
          <p:grpSp>
            <p:nvGrpSpPr>
              <p:cNvPr id="3462" name="Google Shape;3462;p41"/>
              <p:cNvGrpSpPr/>
              <p:nvPr/>
            </p:nvGrpSpPr>
            <p:grpSpPr>
              <a:xfrm>
                <a:off x="4000175" y="1462675"/>
                <a:ext cx="1917275" cy="1140875"/>
                <a:chOff x="4000175" y="1462675"/>
                <a:chExt cx="1917275" cy="1140875"/>
              </a:xfrm>
            </p:grpSpPr>
            <p:sp>
              <p:nvSpPr>
                <p:cNvPr id="3463" name="Google Shape;3463;p41"/>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C9C9C9"/>
                </a:solidFill>
                <a:ln>
                  <a:noFill/>
                </a:ln>
              </p:spPr>
            </p:sp>
            <p:sp>
              <p:nvSpPr>
                <p:cNvPr id="3464" name="Google Shape;3464;p41"/>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465" name="Google Shape;3465;p41"/>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466" name="Google Shape;3466;p41"/>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467" name="Google Shape;3467;p41"/>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A6CBC2"/>
                    </a:solidFill>
                  </a:endParaRPr>
                </a:p>
              </p:txBody>
            </p:sp>
            <p:sp>
              <p:nvSpPr>
                <p:cNvPr id="3468" name="Google Shape;3468;p41"/>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grpSp>
          <p:nvGrpSpPr>
            <p:cNvPr id="3469" name="Google Shape;3469;p41"/>
            <p:cNvGrpSpPr/>
            <p:nvPr/>
          </p:nvGrpSpPr>
          <p:grpSpPr>
            <a:xfrm>
              <a:off x="1606060" y="2685697"/>
              <a:ext cx="137294" cy="145140"/>
              <a:chOff x="3960625" y="2587825"/>
              <a:chExt cx="94050" cy="104125"/>
            </a:xfrm>
          </p:grpSpPr>
          <p:sp>
            <p:nvSpPr>
              <p:cNvPr id="3470" name="Google Shape;3470;p41"/>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C9C9C9"/>
              </a:solidFill>
              <a:ln>
                <a:noFill/>
              </a:ln>
            </p:spPr>
          </p:sp>
          <p:sp>
            <p:nvSpPr>
              <p:cNvPr id="3471" name="Google Shape;3471;p41"/>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3472" name="Google Shape;3472;p41"/>
            <p:cNvGrpSpPr/>
            <p:nvPr/>
          </p:nvGrpSpPr>
          <p:grpSpPr>
            <a:xfrm>
              <a:off x="1320998" y="2564532"/>
              <a:ext cx="253421" cy="261949"/>
              <a:chOff x="3765350" y="2500900"/>
              <a:chExt cx="173600" cy="187925"/>
            </a:xfrm>
          </p:grpSpPr>
          <p:sp>
            <p:nvSpPr>
              <p:cNvPr id="3473" name="Google Shape;3473;p41"/>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C9C9C9"/>
              </a:solidFill>
              <a:ln>
                <a:noFill/>
              </a:ln>
            </p:spPr>
          </p:sp>
          <p:sp>
            <p:nvSpPr>
              <p:cNvPr id="3474" name="Google Shape;3474;p41"/>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475" name="Google Shape;3475;p41"/>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476" name="Google Shape;3476;p41"/>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477" name="Google Shape;3477;p41"/>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478" name="Google Shape;3478;p41"/>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3479" name="Google Shape;3479;p41"/>
            <p:cNvGrpSpPr/>
            <p:nvPr/>
          </p:nvGrpSpPr>
          <p:grpSpPr>
            <a:xfrm>
              <a:off x="1299283" y="2537978"/>
              <a:ext cx="124265" cy="72204"/>
              <a:chOff x="3750475" y="2481850"/>
              <a:chExt cx="85125" cy="51800"/>
            </a:xfrm>
          </p:grpSpPr>
          <p:sp>
            <p:nvSpPr>
              <p:cNvPr id="3480" name="Google Shape;3480;p41"/>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481" name="Google Shape;3481;p41"/>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C9C9C9"/>
              </a:solidFill>
              <a:ln>
                <a:noFill/>
              </a:ln>
            </p:spPr>
          </p:sp>
        </p:grpSp>
        <p:grpSp>
          <p:nvGrpSpPr>
            <p:cNvPr id="3482" name="Google Shape;3482;p41"/>
            <p:cNvGrpSpPr/>
            <p:nvPr/>
          </p:nvGrpSpPr>
          <p:grpSpPr>
            <a:xfrm>
              <a:off x="1119290" y="2469120"/>
              <a:ext cx="251232" cy="235674"/>
              <a:chOff x="3627175" y="2432450"/>
              <a:chExt cx="172100" cy="169075"/>
            </a:xfrm>
          </p:grpSpPr>
          <p:sp>
            <p:nvSpPr>
              <p:cNvPr id="3483" name="Google Shape;3483;p41"/>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484" name="Google Shape;3484;p41"/>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C9C9C9"/>
              </a:solidFill>
              <a:ln>
                <a:noFill/>
              </a:ln>
            </p:spPr>
          </p:sp>
          <p:sp>
            <p:nvSpPr>
              <p:cNvPr id="3485" name="Google Shape;3485;p41"/>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C9C9C9"/>
              </a:solidFill>
              <a:ln>
                <a:noFill/>
              </a:ln>
            </p:spPr>
          </p:sp>
        </p:grpSp>
        <p:grpSp>
          <p:nvGrpSpPr>
            <p:cNvPr id="3486" name="Google Shape;3486;p41"/>
            <p:cNvGrpSpPr/>
            <p:nvPr/>
          </p:nvGrpSpPr>
          <p:grpSpPr>
            <a:xfrm>
              <a:off x="1023470" y="2682387"/>
              <a:ext cx="89834" cy="138058"/>
              <a:chOff x="3561536" y="2585450"/>
              <a:chExt cx="61539" cy="99045"/>
            </a:xfrm>
          </p:grpSpPr>
          <p:sp>
            <p:nvSpPr>
              <p:cNvPr id="3487" name="Google Shape;3487;p41"/>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488" name="Google Shape;3488;p41"/>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C9C9C9"/>
              </a:solidFill>
              <a:ln>
                <a:noFill/>
              </a:ln>
            </p:spPr>
          </p:sp>
        </p:grpSp>
        <p:grpSp>
          <p:nvGrpSpPr>
            <p:cNvPr id="3489" name="Google Shape;3489;p41"/>
            <p:cNvGrpSpPr/>
            <p:nvPr/>
          </p:nvGrpSpPr>
          <p:grpSpPr>
            <a:xfrm>
              <a:off x="1526793" y="1844722"/>
              <a:ext cx="227838" cy="366352"/>
              <a:chOff x="3906325" y="1984500"/>
              <a:chExt cx="156075" cy="262825"/>
            </a:xfrm>
          </p:grpSpPr>
          <p:sp>
            <p:nvSpPr>
              <p:cNvPr id="3490" name="Google Shape;3490;p41"/>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C9C9C9"/>
              </a:solidFill>
              <a:ln>
                <a:noFill/>
              </a:ln>
            </p:spPr>
          </p:sp>
          <p:sp>
            <p:nvSpPr>
              <p:cNvPr id="3491" name="Google Shape;3491;p41"/>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3492" name="Google Shape;3492;p41"/>
            <p:cNvGrpSpPr/>
            <p:nvPr/>
          </p:nvGrpSpPr>
          <p:grpSpPr>
            <a:xfrm>
              <a:off x="1543836" y="4043460"/>
              <a:ext cx="344841" cy="288677"/>
              <a:chOff x="3918000" y="3561900"/>
              <a:chExt cx="236225" cy="207100"/>
            </a:xfrm>
          </p:grpSpPr>
          <p:sp>
            <p:nvSpPr>
              <p:cNvPr id="3493" name="Google Shape;3493;p41"/>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C9C9C9"/>
              </a:solidFill>
              <a:ln>
                <a:noFill/>
              </a:ln>
            </p:spPr>
          </p:sp>
          <p:sp>
            <p:nvSpPr>
              <p:cNvPr id="3494" name="Google Shape;3494;p41"/>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3495" name="Google Shape;3495;p41"/>
            <p:cNvSpPr/>
            <p:nvPr/>
          </p:nvSpPr>
          <p:spPr>
            <a:xfrm>
              <a:off x="3713981" y="3047232"/>
              <a:ext cx="38210" cy="85376"/>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nvGrpSpPr>
            <p:cNvPr id="3496" name="Google Shape;3496;p41"/>
            <p:cNvGrpSpPr/>
            <p:nvPr/>
          </p:nvGrpSpPr>
          <p:grpSpPr>
            <a:xfrm>
              <a:off x="1344537" y="1343371"/>
              <a:ext cx="223787" cy="231910"/>
              <a:chOff x="3781475" y="1624825"/>
              <a:chExt cx="153300" cy="166375"/>
            </a:xfrm>
          </p:grpSpPr>
          <p:sp>
            <p:nvSpPr>
              <p:cNvPr id="3497" name="Google Shape;3497;p41"/>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498" name="Google Shape;3498;p41"/>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499" name="Google Shape;3499;p41"/>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00" name="Google Shape;3500;p41"/>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3501" name="Google Shape;3501;p41"/>
            <p:cNvSpPr/>
            <p:nvPr/>
          </p:nvSpPr>
          <p:spPr>
            <a:xfrm>
              <a:off x="3870560" y="2474878"/>
              <a:ext cx="255830" cy="428067"/>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02" name="Google Shape;3502;p41"/>
            <p:cNvSpPr/>
            <p:nvPr/>
          </p:nvSpPr>
          <p:spPr>
            <a:xfrm>
              <a:off x="3766685" y="2698732"/>
              <a:ext cx="87843" cy="116704"/>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03" name="Google Shape;3503;p41"/>
            <p:cNvSpPr/>
            <p:nvPr/>
          </p:nvSpPr>
          <p:spPr>
            <a:xfrm>
              <a:off x="3723909" y="2564573"/>
              <a:ext cx="100069" cy="164097"/>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04" name="Google Shape;3504;p41"/>
            <p:cNvSpPr/>
            <p:nvPr/>
          </p:nvSpPr>
          <p:spPr>
            <a:xfrm>
              <a:off x="2912878" y="2351661"/>
              <a:ext cx="649100" cy="292440"/>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05" name="Google Shape;3505;p41"/>
            <p:cNvSpPr/>
            <p:nvPr/>
          </p:nvSpPr>
          <p:spPr>
            <a:xfrm>
              <a:off x="4189775" y="3661158"/>
              <a:ext cx="206197" cy="168488"/>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06" name="Google Shape;3506;p41"/>
            <p:cNvSpPr/>
            <p:nvPr/>
          </p:nvSpPr>
          <p:spPr>
            <a:xfrm>
              <a:off x="3727741" y="3206202"/>
              <a:ext cx="168023" cy="280035"/>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07" name="Google Shape;3507;p41"/>
            <p:cNvSpPr/>
            <p:nvPr/>
          </p:nvSpPr>
          <p:spPr>
            <a:xfrm>
              <a:off x="3814024" y="3783643"/>
              <a:ext cx="81749" cy="40876"/>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nvGrpSpPr>
            <p:cNvPr id="3508" name="Google Shape;3508;p41"/>
            <p:cNvGrpSpPr/>
            <p:nvPr/>
          </p:nvGrpSpPr>
          <p:grpSpPr>
            <a:xfrm>
              <a:off x="3223007" y="3485587"/>
              <a:ext cx="970585" cy="310631"/>
              <a:chOff x="5068275" y="3161675"/>
              <a:chExt cx="664875" cy="222850"/>
            </a:xfrm>
          </p:grpSpPr>
          <p:sp>
            <p:nvSpPr>
              <p:cNvPr id="3509" name="Google Shape;3509;p41"/>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10" name="Google Shape;3510;p41"/>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11" name="Google Shape;3511;p41"/>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12" name="Google Shape;3512;p41"/>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3513" name="Google Shape;3513;p41"/>
            <p:cNvSpPr/>
            <p:nvPr/>
          </p:nvSpPr>
          <p:spPr>
            <a:xfrm>
              <a:off x="3327573" y="3463578"/>
              <a:ext cx="91675" cy="114509"/>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14" name="Google Shape;3514;p41"/>
            <p:cNvSpPr/>
            <p:nvPr/>
          </p:nvSpPr>
          <p:spPr>
            <a:xfrm>
              <a:off x="3531453" y="3459187"/>
              <a:ext cx="200102" cy="129110"/>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15" name="Google Shape;3515;p41"/>
            <p:cNvSpPr/>
            <p:nvPr/>
          </p:nvSpPr>
          <p:spPr>
            <a:xfrm>
              <a:off x="3344362" y="3103405"/>
              <a:ext cx="174154" cy="321573"/>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16" name="Google Shape;3516;p41"/>
            <p:cNvSpPr/>
            <p:nvPr/>
          </p:nvSpPr>
          <p:spPr>
            <a:xfrm>
              <a:off x="3367283" y="3295165"/>
              <a:ext cx="110762" cy="91161"/>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17" name="Google Shape;3517;p41"/>
            <p:cNvSpPr/>
            <p:nvPr/>
          </p:nvSpPr>
          <p:spPr>
            <a:xfrm>
              <a:off x="3304652" y="3125253"/>
              <a:ext cx="171089" cy="188908"/>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18" name="Google Shape;3518;p41"/>
            <p:cNvSpPr/>
            <p:nvPr/>
          </p:nvSpPr>
          <p:spPr>
            <a:xfrm>
              <a:off x="3254247" y="3169021"/>
              <a:ext cx="177950" cy="3164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19" name="Google Shape;3519;p41"/>
            <p:cNvSpPr/>
            <p:nvPr/>
          </p:nvSpPr>
          <p:spPr>
            <a:xfrm>
              <a:off x="3138183" y="2996217"/>
              <a:ext cx="187110" cy="401792"/>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20" name="Google Shape;3520;p41"/>
            <p:cNvSpPr/>
            <p:nvPr/>
          </p:nvSpPr>
          <p:spPr>
            <a:xfrm>
              <a:off x="3038907" y="3032666"/>
              <a:ext cx="108463" cy="133466"/>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21" name="Google Shape;3521;p41"/>
            <p:cNvSpPr/>
            <p:nvPr/>
          </p:nvSpPr>
          <p:spPr>
            <a:xfrm>
              <a:off x="1353447" y="2275835"/>
              <a:ext cx="80982" cy="94820"/>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22" name="Google Shape;3522;p41"/>
            <p:cNvSpPr/>
            <p:nvPr/>
          </p:nvSpPr>
          <p:spPr>
            <a:xfrm>
              <a:off x="1289319" y="1807741"/>
              <a:ext cx="423816" cy="470337"/>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23" name="Google Shape;3523;p41"/>
            <p:cNvSpPr/>
            <p:nvPr/>
          </p:nvSpPr>
          <p:spPr>
            <a:xfrm>
              <a:off x="1406151" y="1896705"/>
              <a:ext cx="210029" cy="452843"/>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24" name="Google Shape;3524;p41"/>
            <p:cNvSpPr/>
            <p:nvPr/>
          </p:nvSpPr>
          <p:spPr>
            <a:xfrm>
              <a:off x="1629156" y="2216073"/>
              <a:ext cx="84011" cy="72936"/>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25" name="Google Shape;3525;p41"/>
            <p:cNvSpPr/>
            <p:nvPr/>
          </p:nvSpPr>
          <p:spPr>
            <a:xfrm>
              <a:off x="1590212" y="2268552"/>
              <a:ext cx="133645" cy="69312"/>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26" name="Google Shape;3526;p41"/>
            <p:cNvSpPr/>
            <p:nvPr/>
          </p:nvSpPr>
          <p:spPr>
            <a:xfrm>
              <a:off x="1594774" y="2315943"/>
              <a:ext cx="103901" cy="72936"/>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27" name="Google Shape;3527;p41"/>
            <p:cNvSpPr/>
            <p:nvPr/>
          </p:nvSpPr>
          <p:spPr>
            <a:xfrm>
              <a:off x="1644412" y="2321065"/>
              <a:ext cx="176453" cy="130539"/>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28" name="Google Shape;3528;p41"/>
            <p:cNvSpPr/>
            <p:nvPr/>
          </p:nvSpPr>
          <p:spPr>
            <a:xfrm>
              <a:off x="1522982" y="2533211"/>
              <a:ext cx="121455" cy="75131"/>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29" name="Google Shape;3529;p41"/>
            <p:cNvSpPr/>
            <p:nvPr/>
          </p:nvSpPr>
          <p:spPr>
            <a:xfrm>
              <a:off x="1532910" y="2511362"/>
              <a:ext cx="104668" cy="43768"/>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30" name="Google Shape;3530;p41"/>
            <p:cNvSpPr/>
            <p:nvPr/>
          </p:nvSpPr>
          <p:spPr>
            <a:xfrm>
              <a:off x="1587913" y="2682703"/>
              <a:ext cx="39743" cy="72936"/>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31" name="Google Shape;3531;p41"/>
            <p:cNvSpPr/>
            <p:nvPr/>
          </p:nvSpPr>
          <p:spPr>
            <a:xfrm>
              <a:off x="1568824" y="2655731"/>
              <a:ext cx="38210" cy="45964"/>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32" name="Google Shape;3532;p41"/>
            <p:cNvSpPr/>
            <p:nvPr/>
          </p:nvSpPr>
          <p:spPr>
            <a:xfrm>
              <a:off x="1511558" y="2617087"/>
              <a:ext cx="79450" cy="66384"/>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33" name="Google Shape;3533;p41"/>
            <p:cNvSpPr/>
            <p:nvPr/>
          </p:nvSpPr>
          <p:spPr>
            <a:xfrm>
              <a:off x="1468015" y="2578442"/>
              <a:ext cx="61896" cy="37217"/>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34" name="Google Shape;3534;p41"/>
            <p:cNvSpPr/>
            <p:nvPr/>
          </p:nvSpPr>
          <p:spPr>
            <a:xfrm>
              <a:off x="1388595" y="2522269"/>
              <a:ext cx="145871" cy="67116"/>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35" name="Google Shape;3535;p41"/>
            <p:cNvSpPr/>
            <p:nvPr/>
          </p:nvSpPr>
          <p:spPr>
            <a:xfrm>
              <a:off x="1471081" y="2361871"/>
              <a:ext cx="193205" cy="155350"/>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36" name="Google Shape;3536;p41"/>
            <p:cNvSpPr/>
            <p:nvPr/>
          </p:nvSpPr>
          <p:spPr>
            <a:xfrm>
              <a:off x="1432867" y="2469059"/>
              <a:ext cx="154301" cy="64189"/>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37" name="Google Shape;3537;p41"/>
            <p:cNvSpPr/>
            <p:nvPr/>
          </p:nvSpPr>
          <p:spPr>
            <a:xfrm>
              <a:off x="1312970" y="2362603"/>
              <a:ext cx="175687" cy="200547"/>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38" name="Google Shape;3538;p41"/>
            <p:cNvSpPr/>
            <p:nvPr/>
          </p:nvSpPr>
          <p:spPr>
            <a:xfrm>
              <a:off x="1266398" y="2406370"/>
              <a:ext cx="75618" cy="65653"/>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39" name="Google Shape;3539;p41"/>
            <p:cNvSpPr/>
            <p:nvPr/>
          </p:nvSpPr>
          <p:spPr>
            <a:xfrm>
              <a:off x="1259537" y="2460312"/>
              <a:ext cx="59596" cy="48891"/>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40" name="Google Shape;3540;p41"/>
            <p:cNvSpPr/>
            <p:nvPr/>
          </p:nvSpPr>
          <p:spPr>
            <a:xfrm>
              <a:off x="1311474" y="2493138"/>
              <a:ext cx="14525" cy="19689"/>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41" name="Google Shape;3541;p41"/>
            <p:cNvSpPr/>
            <p:nvPr/>
          </p:nvSpPr>
          <p:spPr>
            <a:xfrm>
              <a:off x="1010581" y="2349500"/>
              <a:ext cx="84778" cy="107191"/>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nvGrpSpPr>
            <p:cNvPr id="3542" name="Google Shape;3542;p41"/>
            <p:cNvGrpSpPr/>
            <p:nvPr/>
          </p:nvGrpSpPr>
          <p:grpSpPr>
            <a:xfrm>
              <a:off x="1059730" y="2258432"/>
              <a:ext cx="182511" cy="244316"/>
              <a:chOff x="3586375" y="2281300"/>
              <a:chExt cx="125025" cy="175275"/>
            </a:xfrm>
          </p:grpSpPr>
          <p:sp>
            <p:nvSpPr>
              <p:cNvPr id="3543" name="Google Shape;3543;p41"/>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44" name="Google Shape;3544;p41"/>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3545" name="Google Shape;3545;p41"/>
            <p:cNvSpPr/>
            <p:nvPr/>
          </p:nvSpPr>
          <p:spPr>
            <a:xfrm>
              <a:off x="2103380" y="3844172"/>
              <a:ext cx="160396" cy="286586"/>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nvGrpSpPr>
            <p:cNvPr id="3546" name="Google Shape;3546;p41"/>
            <p:cNvGrpSpPr/>
            <p:nvPr/>
          </p:nvGrpSpPr>
          <p:grpSpPr>
            <a:xfrm>
              <a:off x="3559783" y="3834828"/>
              <a:ext cx="841502" cy="858956"/>
              <a:chOff x="5298975" y="3412225"/>
              <a:chExt cx="576450" cy="616225"/>
            </a:xfrm>
          </p:grpSpPr>
          <p:sp>
            <p:nvSpPr>
              <p:cNvPr id="3547" name="Google Shape;3547;p41"/>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A6CBC2"/>
                  </a:solidFill>
                </a:endParaRPr>
              </a:p>
            </p:txBody>
          </p:sp>
          <p:sp>
            <p:nvSpPr>
              <p:cNvPr id="3548" name="Google Shape;3548;p41"/>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3549" name="Google Shape;3549;p41"/>
            <p:cNvGrpSpPr/>
            <p:nvPr/>
          </p:nvGrpSpPr>
          <p:grpSpPr>
            <a:xfrm>
              <a:off x="4513507" y="4448040"/>
              <a:ext cx="337542" cy="400328"/>
              <a:chOff x="5952300" y="3852150"/>
              <a:chExt cx="231225" cy="287200"/>
            </a:xfrm>
          </p:grpSpPr>
          <p:sp>
            <p:nvSpPr>
              <p:cNvPr id="3550" name="Google Shape;3550;p41"/>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51" name="Google Shape;3551;p41"/>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3552" name="Google Shape;3552;p41"/>
            <p:cNvSpPr/>
            <p:nvPr/>
          </p:nvSpPr>
          <p:spPr>
            <a:xfrm>
              <a:off x="787576" y="1990024"/>
              <a:ext cx="185577" cy="107958"/>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53" name="Google Shape;3553;p41"/>
            <p:cNvSpPr/>
            <p:nvPr/>
          </p:nvSpPr>
          <p:spPr>
            <a:xfrm>
              <a:off x="2564647" y="2249595"/>
              <a:ext cx="1292835" cy="921682"/>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54" name="Google Shape;3554;p41"/>
            <p:cNvSpPr/>
            <p:nvPr/>
          </p:nvSpPr>
          <p:spPr>
            <a:xfrm>
              <a:off x="3344362" y="3125253"/>
              <a:ext cx="2336" cy="2962"/>
            </a:xfrm>
            <a:custGeom>
              <a:avLst/>
              <a:gdLst/>
              <a:ahLst/>
              <a:cxnLst/>
              <a:rect l="l" t="t" r="r" b="b"/>
              <a:pathLst>
                <a:path w="64" h="85" extrusionOk="0">
                  <a:moveTo>
                    <a:pt x="63" y="85"/>
                  </a:moveTo>
                  <a:lnTo>
                    <a:pt x="1" y="1"/>
                  </a:lnTo>
                  <a:lnTo>
                    <a:pt x="1"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55" name="Google Shape;3555;p41"/>
            <p:cNvSpPr/>
            <p:nvPr/>
          </p:nvSpPr>
          <p:spPr>
            <a:xfrm>
              <a:off x="3319945" y="3146405"/>
              <a:ext cx="3832" cy="3694"/>
            </a:xfrm>
            <a:custGeom>
              <a:avLst/>
              <a:gdLst/>
              <a:ahLst/>
              <a:cxnLst/>
              <a:rect l="l" t="t" r="r" b="b"/>
              <a:pathLst>
                <a:path w="105" h="106" extrusionOk="0">
                  <a:moveTo>
                    <a:pt x="0" y="105"/>
                  </a:moveTo>
                  <a:lnTo>
                    <a:pt x="105" y="1"/>
                  </a:lnTo>
                  <a:lnTo>
                    <a:pt x="105"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56" name="Google Shape;3556;p41"/>
            <p:cNvSpPr/>
            <p:nvPr/>
          </p:nvSpPr>
          <p:spPr>
            <a:xfrm>
              <a:off x="2552420" y="2786963"/>
              <a:ext cx="7700" cy="2230"/>
            </a:xfrm>
            <a:custGeom>
              <a:avLst/>
              <a:gdLst/>
              <a:ahLst/>
              <a:cxnLst/>
              <a:rect l="l" t="t" r="r" b="b"/>
              <a:pathLst>
                <a:path w="211" h="64" extrusionOk="0">
                  <a:moveTo>
                    <a:pt x="210" y="0"/>
                  </a:moveTo>
                  <a:lnTo>
                    <a:pt x="1" y="63"/>
                  </a:lnTo>
                  <a:lnTo>
                    <a:pt x="22" y="63"/>
                  </a:lnTo>
                  <a:lnTo>
                    <a:pt x="210"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57" name="Google Shape;3557;p41"/>
            <p:cNvSpPr/>
            <p:nvPr/>
          </p:nvSpPr>
          <p:spPr>
            <a:xfrm>
              <a:off x="2105679" y="2298450"/>
              <a:ext cx="799532" cy="401060"/>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58" name="Google Shape;3558;p41"/>
            <p:cNvSpPr/>
            <p:nvPr/>
          </p:nvSpPr>
          <p:spPr>
            <a:xfrm>
              <a:off x="2311129" y="2592276"/>
              <a:ext cx="338309" cy="201279"/>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59" name="Google Shape;3559;p41"/>
            <p:cNvSpPr/>
            <p:nvPr/>
          </p:nvSpPr>
          <p:spPr>
            <a:xfrm>
              <a:off x="2250797" y="2662283"/>
              <a:ext cx="302398" cy="181590"/>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nvGrpSpPr>
            <p:cNvPr id="3560" name="Google Shape;3560;p41"/>
            <p:cNvGrpSpPr/>
            <p:nvPr/>
          </p:nvGrpSpPr>
          <p:grpSpPr>
            <a:xfrm>
              <a:off x="2893129" y="3399548"/>
              <a:ext cx="45874" cy="83146"/>
              <a:chOff x="4842300" y="3099950"/>
              <a:chExt cx="31425" cy="59650"/>
            </a:xfrm>
          </p:grpSpPr>
          <p:sp>
            <p:nvSpPr>
              <p:cNvPr id="3561" name="Google Shape;3561;p41"/>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62" name="Google Shape;3562;p41"/>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63" name="Google Shape;3563;p41"/>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64" name="Google Shape;3564;p41"/>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3565" name="Google Shape;3565;p41"/>
            <p:cNvSpPr/>
            <p:nvPr/>
          </p:nvSpPr>
          <p:spPr>
            <a:xfrm>
              <a:off x="2632607" y="2885370"/>
              <a:ext cx="591839" cy="552019"/>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66" name="Google Shape;3566;p41"/>
            <p:cNvSpPr/>
            <p:nvPr/>
          </p:nvSpPr>
          <p:spPr>
            <a:xfrm>
              <a:off x="2864773" y="2951021"/>
              <a:ext cx="174154" cy="88966"/>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67" name="Google Shape;3567;p41"/>
            <p:cNvSpPr/>
            <p:nvPr/>
          </p:nvSpPr>
          <p:spPr>
            <a:xfrm>
              <a:off x="2463838" y="2801529"/>
              <a:ext cx="292507" cy="307738"/>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68" name="Google Shape;3568;p41"/>
            <p:cNvSpPr/>
            <p:nvPr/>
          </p:nvSpPr>
          <p:spPr>
            <a:xfrm>
              <a:off x="2442450" y="2759260"/>
              <a:ext cx="279515" cy="222397"/>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69" name="Google Shape;3569;p41"/>
            <p:cNvSpPr/>
            <p:nvPr/>
          </p:nvSpPr>
          <p:spPr>
            <a:xfrm>
              <a:off x="1632185" y="2425326"/>
              <a:ext cx="346739" cy="206367"/>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70" name="Google Shape;3570;p41"/>
            <p:cNvSpPr/>
            <p:nvPr/>
          </p:nvSpPr>
          <p:spPr>
            <a:xfrm>
              <a:off x="1717738" y="2527392"/>
              <a:ext cx="72589" cy="77327"/>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71" name="Google Shape;3571;p41"/>
            <p:cNvSpPr/>
            <p:nvPr/>
          </p:nvSpPr>
          <p:spPr>
            <a:xfrm>
              <a:off x="1601673" y="2540529"/>
              <a:ext cx="186343" cy="113777"/>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72" name="Google Shape;3572;p41"/>
            <p:cNvSpPr/>
            <p:nvPr/>
          </p:nvSpPr>
          <p:spPr>
            <a:xfrm>
              <a:off x="1648245" y="2640399"/>
              <a:ext cx="122222" cy="73668"/>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nvGrpSpPr>
            <p:cNvPr id="3573" name="Google Shape;3573;p41"/>
            <p:cNvGrpSpPr/>
            <p:nvPr/>
          </p:nvGrpSpPr>
          <p:grpSpPr>
            <a:xfrm>
              <a:off x="1469021" y="2591644"/>
              <a:ext cx="114558" cy="84610"/>
              <a:chOff x="3866750" y="2520350"/>
              <a:chExt cx="78475" cy="60700"/>
            </a:xfrm>
          </p:grpSpPr>
          <p:sp>
            <p:nvSpPr>
              <p:cNvPr id="3574" name="Google Shape;3574;p41"/>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75" name="Google Shape;3575;p41"/>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76" name="Google Shape;3576;p41"/>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77" name="Google Shape;3577;p41"/>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3578" name="Google Shape;3578;p41"/>
            <p:cNvSpPr/>
            <p:nvPr/>
          </p:nvSpPr>
          <p:spPr>
            <a:xfrm>
              <a:off x="1371769" y="2671761"/>
              <a:ext cx="21423" cy="40876"/>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79" name="Google Shape;3579;p41"/>
            <p:cNvSpPr/>
            <p:nvPr/>
          </p:nvSpPr>
          <p:spPr>
            <a:xfrm>
              <a:off x="1032699" y="2653536"/>
              <a:ext cx="234480" cy="187410"/>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80" name="Google Shape;3580;p41"/>
            <p:cNvSpPr/>
            <p:nvPr/>
          </p:nvSpPr>
          <p:spPr>
            <a:xfrm>
              <a:off x="2099584" y="2742464"/>
              <a:ext cx="36677" cy="27773"/>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81" name="Google Shape;3581;p41"/>
            <p:cNvSpPr/>
            <p:nvPr/>
          </p:nvSpPr>
          <p:spPr>
            <a:xfrm>
              <a:off x="2090423" y="2746123"/>
              <a:ext cx="430714" cy="331051"/>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82" name="Google Shape;3582;p41"/>
            <p:cNvSpPr/>
            <p:nvPr/>
          </p:nvSpPr>
          <p:spPr>
            <a:xfrm>
              <a:off x="2069035" y="2706015"/>
              <a:ext cx="75618" cy="61297"/>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83" name="Google Shape;3583;p41"/>
            <p:cNvSpPr/>
            <p:nvPr/>
          </p:nvSpPr>
          <p:spPr>
            <a:xfrm>
              <a:off x="1729198" y="2691449"/>
              <a:ext cx="380314" cy="149496"/>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84" name="Google Shape;3584;p41"/>
            <p:cNvSpPr/>
            <p:nvPr/>
          </p:nvSpPr>
          <p:spPr>
            <a:xfrm>
              <a:off x="1724599" y="2692181"/>
              <a:ext cx="58064" cy="48891"/>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85" name="Google Shape;3585;p41"/>
            <p:cNvSpPr/>
            <p:nvPr/>
          </p:nvSpPr>
          <p:spPr>
            <a:xfrm>
              <a:off x="2001805" y="2805188"/>
              <a:ext cx="203934" cy="187410"/>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86" name="Google Shape;3586;p41"/>
            <p:cNvSpPr/>
            <p:nvPr/>
          </p:nvSpPr>
          <p:spPr>
            <a:xfrm>
              <a:off x="2168310" y="2969245"/>
              <a:ext cx="36677" cy="35754"/>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87" name="Google Shape;3587;p41"/>
            <p:cNvSpPr/>
            <p:nvPr/>
          </p:nvSpPr>
          <p:spPr>
            <a:xfrm>
              <a:off x="1862819" y="2848189"/>
              <a:ext cx="47407" cy="25578"/>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88" name="Google Shape;3588;p41"/>
            <p:cNvSpPr/>
            <p:nvPr/>
          </p:nvSpPr>
          <p:spPr>
            <a:xfrm>
              <a:off x="1933078" y="2810276"/>
              <a:ext cx="131382" cy="111617"/>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89" name="Google Shape;3589;p41"/>
            <p:cNvSpPr/>
            <p:nvPr/>
          </p:nvSpPr>
          <p:spPr>
            <a:xfrm>
              <a:off x="1934611" y="2899971"/>
              <a:ext cx="8430" cy="18260"/>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90" name="Google Shape;3590;p41"/>
            <p:cNvSpPr/>
            <p:nvPr/>
          </p:nvSpPr>
          <p:spPr>
            <a:xfrm>
              <a:off x="1925450" y="2924015"/>
              <a:ext cx="436809" cy="351507"/>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FF6B65"/>
                </a:solidFill>
              </a:endParaRPr>
            </a:p>
          </p:txBody>
        </p:sp>
        <p:sp>
          <p:nvSpPr>
            <p:cNvPr id="3591" name="Google Shape;3591;p41"/>
            <p:cNvSpPr/>
            <p:nvPr/>
          </p:nvSpPr>
          <p:spPr>
            <a:xfrm>
              <a:off x="2262221" y="3054550"/>
              <a:ext cx="16094" cy="33558"/>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92" name="Google Shape;3592;p41"/>
            <p:cNvSpPr/>
            <p:nvPr/>
          </p:nvSpPr>
          <p:spPr>
            <a:xfrm>
              <a:off x="2279047" y="3056745"/>
              <a:ext cx="100836" cy="75863"/>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93" name="Google Shape;3593;p41"/>
            <p:cNvSpPr/>
            <p:nvPr/>
          </p:nvSpPr>
          <p:spPr>
            <a:xfrm>
              <a:off x="2298135" y="3073506"/>
              <a:ext cx="158096" cy="185946"/>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94" name="Google Shape;3594;p41"/>
            <p:cNvSpPr/>
            <p:nvPr/>
          </p:nvSpPr>
          <p:spPr>
            <a:xfrm>
              <a:off x="2369928" y="3047232"/>
              <a:ext cx="8430" cy="18295"/>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95" name="Google Shape;3595;p41"/>
            <p:cNvSpPr/>
            <p:nvPr/>
          </p:nvSpPr>
          <p:spPr>
            <a:xfrm>
              <a:off x="2102613" y="3204006"/>
              <a:ext cx="224554" cy="139285"/>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96" name="Google Shape;3596;p41"/>
            <p:cNvSpPr/>
            <p:nvPr/>
          </p:nvSpPr>
          <p:spPr>
            <a:xfrm>
              <a:off x="1716205" y="2938615"/>
              <a:ext cx="263494" cy="211489"/>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97" name="Google Shape;3597;p41"/>
            <p:cNvSpPr/>
            <p:nvPr/>
          </p:nvSpPr>
          <p:spPr>
            <a:xfrm>
              <a:off x="1669633" y="3147869"/>
              <a:ext cx="348235" cy="38137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98" name="Google Shape;3598;p41"/>
            <p:cNvSpPr/>
            <p:nvPr/>
          </p:nvSpPr>
          <p:spPr>
            <a:xfrm>
              <a:off x="1907128" y="3295862"/>
              <a:ext cx="320755" cy="232642"/>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99" name="Google Shape;3599;p41"/>
            <p:cNvSpPr/>
            <p:nvPr/>
          </p:nvSpPr>
          <p:spPr>
            <a:xfrm>
              <a:off x="1975854" y="3230978"/>
              <a:ext cx="141309" cy="119631"/>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00" name="Google Shape;3600;p41"/>
            <p:cNvSpPr/>
            <p:nvPr/>
          </p:nvSpPr>
          <p:spPr>
            <a:xfrm>
              <a:off x="2090423" y="3342556"/>
              <a:ext cx="32079" cy="36485"/>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01" name="Google Shape;3601;p41"/>
            <p:cNvSpPr/>
            <p:nvPr/>
          </p:nvSpPr>
          <p:spPr>
            <a:xfrm>
              <a:off x="2076663" y="3357122"/>
              <a:ext cx="216123" cy="273448"/>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02" name="Google Shape;3602;p41"/>
            <p:cNvSpPr/>
            <p:nvPr/>
          </p:nvSpPr>
          <p:spPr>
            <a:xfrm>
              <a:off x="1920121" y="3488354"/>
              <a:ext cx="177183" cy="204938"/>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FF6B65"/>
                </a:solidFill>
              </a:endParaRPr>
            </a:p>
          </p:txBody>
        </p:sp>
        <p:sp>
          <p:nvSpPr>
            <p:cNvPr id="3603" name="Google Shape;3603;p41"/>
            <p:cNvSpPr/>
            <p:nvPr/>
          </p:nvSpPr>
          <p:spPr>
            <a:xfrm>
              <a:off x="1875812" y="3621049"/>
              <a:ext cx="16058" cy="35"/>
            </a:xfrm>
            <a:custGeom>
              <a:avLst/>
              <a:gdLst/>
              <a:ahLst/>
              <a:cxnLst/>
              <a:rect l="l" t="t" r="r" b="b"/>
              <a:pathLst>
                <a:path w="440" h="1" extrusionOk="0">
                  <a:moveTo>
                    <a:pt x="1" y="1"/>
                  </a:moveTo>
                  <a:lnTo>
                    <a:pt x="210" y="1"/>
                  </a:lnTo>
                  <a:lnTo>
                    <a:pt x="440" y="1"/>
                  </a:lnTo>
                  <a:lnTo>
                    <a:pt x="22"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04" name="Google Shape;3604;p41"/>
            <p:cNvSpPr/>
            <p:nvPr/>
          </p:nvSpPr>
          <p:spPr>
            <a:xfrm>
              <a:off x="1832270" y="3513896"/>
              <a:ext cx="122222" cy="115241"/>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05" name="Google Shape;3605;p41"/>
            <p:cNvSpPr/>
            <p:nvPr/>
          </p:nvSpPr>
          <p:spPr>
            <a:xfrm>
              <a:off x="1515354" y="3373883"/>
              <a:ext cx="274953" cy="177234"/>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06" name="Google Shape;3606;p41"/>
            <p:cNvSpPr/>
            <p:nvPr/>
          </p:nvSpPr>
          <p:spPr>
            <a:xfrm>
              <a:off x="1403085" y="2908717"/>
              <a:ext cx="326119" cy="28951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07" name="Google Shape;3607;p41"/>
            <p:cNvSpPr/>
            <p:nvPr/>
          </p:nvSpPr>
          <p:spPr>
            <a:xfrm>
              <a:off x="1361842" y="2813935"/>
              <a:ext cx="83282" cy="155350"/>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08" name="Google Shape;3608;p41"/>
            <p:cNvSpPr/>
            <p:nvPr/>
          </p:nvSpPr>
          <p:spPr>
            <a:xfrm>
              <a:off x="1034232" y="2819022"/>
              <a:ext cx="423087" cy="390850"/>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09" name="Google Shape;3609;p41"/>
            <p:cNvSpPr/>
            <p:nvPr/>
          </p:nvSpPr>
          <p:spPr>
            <a:xfrm>
              <a:off x="950249" y="2845296"/>
              <a:ext cx="244371" cy="184483"/>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10" name="Google Shape;3610;p41"/>
            <p:cNvSpPr/>
            <p:nvPr/>
          </p:nvSpPr>
          <p:spPr>
            <a:xfrm>
              <a:off x="862397" y="3029007"/>
              <a:ext cx="173388" cy="132734"/>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11" name="Google Shape;3611;p41"/>
            <p:cNvSpPr/>
            <p:nvPr/>
          </p:nvSpPr>
          <p:spPr>
            <a:xfrm>
              <a:off x="861667" y="3034861"/>
              <a:ext cx="248969" cy="261774"/>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12" name="Google Shape;3612;p41"/>
            <p:cNvSpPr/>
            <p:nvPr/>
          </p:nvSpPr>
          <p:spPr>
            <a:xfrm>
              <a:off x="960943" y="3084448"/>
              <a:ext cx="343637" cy="304079"/>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13" name="Google Shape;3613;p41"/>
            <p:cNvSpPr/>
            <p:nvPr/>
          </p:nvSpPr>
          <p:spPr>
            <a:xfrm>
              <a:off x="1106024" y="3289311"/>
              <a:ext cx="158863" cy="110153"/>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14" name="Google Shape;3614;p41"/>
            <p:cNvSpPr/>
            <p:nvPr/>
          </p:nvSpPr>
          <p:spPr>
            <a:xfrm>
              <a:off x="850207" y="3257217"/>
              <a:ext cx="135944" cy="94855"/>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15" name="Google Shape;3615;p41"/>
            <p:cNvSpPr/>
            <p:nvPr/>
          </p:nvSpPr>
          <p:spPr>
            <a:xfrm>
              <a:off x="865463" y="3338897"/>
              <a:ext cx="64961" cy="37217"/>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nvGrpSpPr>
            <p:cNvPr id="3616" name="Google Shape;3616;p41"/>
            <p:cNvGrpSpPr/>
            <p:nvPr/>
          </p:nvGrpSpPr>
          <p:grpSpPr>
            <a:xfrm>
              <a:off x="861197" y="3313510"/>
              <a:ext cx="193971" cy="138554"/>
              <a:chOff x="3450375" y="3038225"/>
              <a:chExt cx="132875" cy="99400"/>
            </a:xfrm>
          </p:grpSpPr>
          <p:sp>
            <p:nvSpPr>
              <p:cNvPr id="3617" name="Google Shape;3617;p41"/>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18" name="Google Shape;3618;p41"/>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3619" name="Google Shape;3619;p41"/>
            <p:cNvSpPr/>
            <p:nvPr/>
          </p:nvSpPr>
          <p:spPr>
            <a:xfrm>
              <a:off x="938789" y="3393571"/>
              <a:ext cx="58830" cy="67116"/>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20" name="Google Shape;3620;p41"/>
            <p:cNvSpPr/>
            <p:nvPr/>
          </p:nvSpPr>
          <p:spPr>
            <a:xfrm>
              <a:off x="976966" y="3424202"/>
              <a:ext cx="85544" cy="87537"/>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21" name="Google Shape;3621;p41"/>
            <p:cNvSpPr/>
            <p:nvPr/>
          </p:nvSpPr>
          <p:spPr>
            <a:xfrm>
              <a:off x="1036531" y="3381201"/>
              <a:ext cx="130616" cy="131271"/>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22" name="Google Shape;3622;p41"/>
            <p:cNvSpPr/>
            <p:nvPr/>
          </p:nvSpPr>
          <p:spPr>
            <a:xfrm>
              <a:off x="1148800" y="3370259"/>
              <a:ext cx="89376" cy="133466"/>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23" name="Google Shape;3623;p41"/>
            <p:cNvSpPr/>
            <p:nvPr/>
          </p:nvSpPr>
          <p:spPr>
            <a:xfrm>
              <a:off x="1211432" y="3370259"/>
              <a:ext cx="42772" cy="108655"/>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24" name="Google Shape;3624;p41"/>
            <p:cNvSpPr/>
            <p:nvPr/>
          </p:nvSpPr>
          <p:spPr>
            <a:xfrm>
              <a:off x="1234316" y="3342556"/>
              <a:ext cx="65727" cy="131271"/>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25" name="Google Shape;3625;p41"/>
            <p:cNvSpPr/>
            <p:nvPr/>
          </p:nvSpPr>
          <p:spPr>
            <a:xfrm>
              <a:off x="1491703" y="3116507"/>
              <a:ext cx="219919" cy="333978"/>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26" name="Google Shape;3626;p41"/>
            <p:cNvSpPr/>
            <p:nvPr/>
          </p:nvSpPr>
          <p:spPr>
            <a:xfrm>
              <a:off x="1464950" y="3332346"/>
              <a:ext cx="6898" cy="3659"/>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27" name="Google Shape;3627;p41"/>
            <p:cNvSpPr/>
            <p:nvPr/>
          </p:nvSpPr>
          <p:spPr>
            <a:xfrm>
              <a:off x="1219826" y="3120897"/>
              <a:ext cx="321521" cy="238461"/>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A6CBC2"/>
                </a:solidFill>
              </a:endParaRPr>
            </a:p>
          </p:txBody>
        </p:sp>
        <p:sp>
          <p:nvSpPr>
            <p:cNvPr id="3628" name="Google Shape;3628;p41"/>
            <p:cNvSpPr/>
            <p:nvPr/>
          </p:nvSpPr>
          <p:spPr>
            <a:xfrm>
              <a:off x="1274026" y="3317745"/>
              <a:ext cx="241341" cy="197620"/>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29" name="Google Shape;3629;p41"/>
            <p:cNvSpPr/>
            <p:nvPr/>
          </p:nvSpPr>
          <p:spPr>
            <a:xfrm>
              <a:off x="1391661" y="3335238"/>
              <a:ext cx="160359" cy="229715"/>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30" name="Google Shape;3630;p41"/>
            <p:cNvSpPr/>
            <p:nvPr/>
          </p:nvSpPr>
          <p:spPr>
            <a:xfrm>
              <a:off x="1392391" y="3555433"/>
              <a:ext cx="120689" cy="124719"/>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31" name="Google Shape;3631;p41"/>
            <p:cNvSpPr/>
            <p:nvPr/>
          </p:nvSpPr>
          <p:spPr>
            <a:xfrm>
              <a:off x="1403851" y="3557629"/>
              <a:ext cx="42809" cy="262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32" name="Google Shape;3632;p41"/>
            <p:cNvSpPr/>
            <p:nvPr/>
          </p:nvSpPr>
          <p:spPr>
            <a:xfrm>
              <a:off x="1442795" y="3523375"/>
              <a:ext cx="161928" cy="180859"/>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33" name="Google Shape;3633;p41"/>
            <p:cNvSpPr/>
            <p:nvPr/>
          </p:nvSpPr>
          <p:spPr>
            <a:xfrm>
              <a:off x="1460387" y="3689593"/>
              <a:ext cx="22919" cy="29934"/>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34" name="Google Shape;3634;p41"/>
            <p:cNvSpPr/>
            <p:nvPr/>
          </p:nvSpPr>
          <p:spPr>
            <a:xfrm>
              <a:off x="1826941" y="3619621"/>
              <a:ext cx="235977" cy="229680"/>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35" name="Google Shape;3635;p41"/>
            <p:cNvSpPr/>
            <p:nvPr/>
          </p:nvSpPr>
          <p:spPr>
            <a:xfrm>
              <a:off x="1820079" y="3623977"/>
              <a:ext cx="42772" cy="3359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36" name="Google Shape;3636;p41"/>
            <p:cNvSpPr/>
            <p:nvPr/>
          </p:nvSpPr>
          <p:spPr>
            <a:xfrm>
              <a:off x="1820079" y="3643665"/>
              <a:ext cx="42006" cy="48891"/>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37" name="Google Shape;3637;p41"/>
            <p:cNvSpPr/>
            <p:nvPr/>
          </p:nvSpPr>
          <p:spPr>
            <a:xfrm>
              <a:off x="1463417" y="3492745"/>
              <a:ext cx="402467" cy="380639"/>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A6CBC2"/>
                </a:solidFill>
              </a:endParaRPr>
            </a:p>
          </p:txBody>
        </p:sp>
        <p:sp>
          <p:nvSpPr>
            <p:cNvPr id="3638" name="Google Shape;3638;p41"/>
            <p:cNvSpPr/>
            <p:nvPr/>
          </p:nvSpPr>
          <p:spPr>
            <a:xfrm>
              <a:off x="1896434" y="3790961"/>
              <a:ext cx="67224" cy="161901"/>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39" name="Google Shape;3639;p41"/>
            <p:cNvSpPr/>
            <p:nvPr/>
          </p:nvSpPr>
          <p:spPr>
            <a:xfrm>
              <a:off x="1665800" y="3766882"/>
              <a:ext cx="248969" cy="202743"/>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40" name="Google Shape;3640;p41"/>
            <p:cNvSpPr/>
            <p:nvPr/>
          </p:nvSpPr>
          <p:spPr>
            <a:xfrm>
              <a:off x="1448927" y="3720223"/>
              <a:ext cx="264224" cy="249404"/>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41" name="Google Shape;3641;p41"/>
            <p:cNvSpPr/>
            <p:nvPr/>
          </p:nvSpPr>
          <p:spPr>
            <a:xfrm>
              <a:off x="1732227" y="3918534"/>
              <a:ext cx="164994" cy="143676"/>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42" name="Google Shape;3642;p41"/>
            <p:cNvSpPr/>
            <p:nvPr/>
          </p:nvSpPr>
          <p:spPr>
            <a:xfrm>
              <a:off x="1618462" y="3963033"/>
              <a:ext cx="197803" cy="188873"/>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43" name="Google Shape;3643;p41"/>
            <p:cNvSpPr/>
            <p:nvPr/>
          </p:nvSpPr>
          <p:spPr>
            <a:xfrm>
              <a:off x="1449693" y="3945505"/>
              <a:ext cx="282544" cy="253794"/>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FF6B65"/>
                </a:solidFill>
              </a:endParaRPr>
            </a:p>
          </p:txBody>
        </p:sp>
        <p:sp>
          <p:nvSpPr>
            <p:cNvPr id="3644" name="Google Shape;3644;p41"/>
            <p:cNvSpPr/>
            <p:nvPr/>
          </p:nvSpPr>
          <p:spPr>
            <a:xfrm>
              <a:off x="1843730" y="3814273"/>
              <a:ext cx="219955" cy="338369"/>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45" name="Google Shape;3645;p41"/>
            <p:cNvSpPr/>
            <p:nvPr/>
          </p:nvSpPr>
          <p:spPr>
            <a:xfrm>
              <a:off x="1839934" y="4127787"/>
              <a:ext cx="30583" cy="32861"/>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46" name="Google Shape;3646;p41"/>
            <p:cNvSpPr/>
            <p:nvPr/>
          </p:nvSpPr>
          <p:spPr>
            <a:xfrm>
              <a:off x="1758214" y="4192672"/>
              <a:ext cx="48903" cy="43803"/>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47" name="Google Shape;3647;p41"/>
            <p:cNvSpPr/>
            <p:nvPr/>
          </p:nvSpPr>
          <p:spPr>
            <a:xfrm>
              <a:off x="2682244" y="2786232"/>
              <a:ext cx="153534" cy="121060"/>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48" name="Google Shape;3648;p41"/>
            <p:cNvSpPr/>
            <p:nvPr/>
          </p:nvSpPr>
          <p:spPr>
            <a:xfrm>
              <a:off x="2682244" y="2786232"/>
              <a:ext cx="153534" cy="121060"/>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49" name="Google Shape;3649;p41"/>
            <p:cNvSpPr/>
            <p:nvPr/>
          </p:nvSpPr>
          <p:spPr>
            <a:xfrm>
              <a:off x="2033120" y="2684166"/>
              <a:ext cx="103135" cy="27739"/>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50" name="Google Shape;3650;p41"/>
            <p:cNvSpPr/>
            <p:nvPr/>
          </p:nvSpPr>
          <p:spPr>
            <a:xfrm>
              <a:off x="2100350" y="2706747"/>
              <a:ext cx="3832" cy="3694"/>
            </a:xfrm>
            <a:custGeom>
              <a:avLst/>
              <a:gdLst/>
              <a:ahLst/>
              <a:cxnLst/>
              <a:rect l="l" t="t" r="r" b="b"/>
              <a:pathLst>
                <a:path w="105" h="106" fill="none" extrusionOk="0">
                  <a:moveTo>
                    <a:pt x="105" y="105"/>
                  </a:moveTo>
                  <a:lnTo>
                    <a:pt x="0" y="1"/>
                  </a:lnTo>
                </a:path>
              </a:pathLst>
            </a:custGeom>
            <a:solidFill>
              <a:srgbClr val="C9C9C9"/>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51" name="Google Shape;3651;p41"/>
            <p:cNvSpPr/>
            <p:nvPr/>
          </p:nvSpPr>
          <p:spPr>
            <a:xfrm>
              <a:off x="3049601" y="2996948"/>
              <a:ext cx="64925" cy="36485"/>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52" name="Google Shape;3652;p41"/>
            <p:cNvSpPr/>
            <p:nvPr/>
          </p:nvSpPr>
          <p:spPr>
            <a:xfrm>
              <a:off x="1616162" y="2688522"/>
              <a:ext cx="51202" cy="41608"/>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53" name="Google Shape;3653;p41"/>
            <p:cNvSpPr/>
            <p:nvPr/>
          </p:nvSpPr>
          <p:spPr>
            <a:xfrm>
              <a:off x="1574153" y="2595203"/>
              <a:ext cx="85581" cy="107226"/>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54" name="Google Shape;3654;p41"/>
            <p:cNvSpPr/>
            <p:nvPr/>
          </p:nvSpPr>
          <p:spPr>
            <a:xfrm>
              <a:off x="1906361" y="2899971"/>
              <a:ext cx="32116" cy="89001"/>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55" name="Google Shape;3655;p41"/>
            <p:cNvSpPr/>
            <p:nvPr/>
          </p:nvSpPr>
          <p:spPr>
            <a:xfrm>
              <a:off x="1925450" y="2919659"/>
              <a:ext cx="11496" cy="25543"/>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56" name="Google Shape;3656;p41"/>
            <p:cNvSpPr/>
            <p:nvPr/>
          </p:nvSpPr>
          <p:spPr>
            <a:xfrm>
              <a:off x="1925450" y="2872268"/>
              <a:ext cx="27517" cy="32826"/>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57" name="Google Shape;3657;p41"/>
            <p:cNvSpPr/>
            <p:nvPr/>
          </p:nvSpPr>
          <p:spPr>
            <a:xfrm>
              <a:off x="1926983" y="2897775"/>
              <a:ext cx="84778" cy="99943"/>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C9C9C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9" name="Google Shape;709;p15"/>
          <p:cNvSpPr txBox="1"/>
          <p:nvPr>
            <p:ph type="title"/>
          </p:nvPr>
        </p:nvSpPr>
        <p:spPr>
          <a:xfrm>
            <a:off x="504750" y="475488"/>
            <a:ext cx="8134500" cy="114300"/>
          </a:xfrm>
          <a:prstGeom prst="rect">
            <a:avLst/>
          </a:prstGeom>
        </p:spPr>
        <p:txBody>
          <a:bodyPr spcFirstLastPara="1" wrap="square" lIns="91425" tIns="91425" rIns="91425" bIns="91425" anchor="ctr" anchorCtr="0">
            <a:noAutofit/>
          </a:bodyPr>
          <a:p>
            <a:pPr marL="0" lvl="0" indent="0" algn="ctr" rtl="0">
              <a:spcBef>
                <a:spcPts val="0"/>
              </a:spcBef>
              <a:spcAft>
                <a:spcPts val="0"/>
              </a:spcAft>
              <a:buNone/>
            </a:pPr>
            <a:r>
              <a:rPr lang="el-GR" sz="2000">
                <a:latin typeface="Arial" panose="020B0604020202020204" pitchFamily="34" charset="0"/>
                <a:cs typeface="Arial" panose="020B0604020202020204" pitchFamily="34" charset="0"/>
              </a:rPr>
              <a:t>Ορισμός και Μαθηματική Διατύπωση Προβλήματος </a:t>
            </a:r>
            <a:r>
              <a:rPr lang="en-GB" sz="2000">
                <a:latin typeface="Arial" panose="020B0604020202020204" pitchFamily="34" charset="0"/>
                <a:cs typeface="Arial" panose="020B0604020202020204" pitchFamily="34" charset="0"/>
              </a:rPr>
              <a:t>p-median</a:t>
            </a:r>
            <a:endParaRPr lang="en-GB" sz="2000">
              <a:latin typeface="Arial" panose="020B0604020202020204" pitchFamily="34" charset="0"/>
              <a:cs typeface="Arial" panose="020B0604020202020204" pitchFamily="34" charset="0"/>
            </a:endParaRPr>
          </a:p>
        </p:txBody>
      </p:sp>
      <p:sp>
        <p:nvSpPr>
          <p:cNvPr id="712" name="Google Shape;712;p15"/>
          <p:cNvSpPr txBox="1"/>
          <p:nvPr/>
        </p:nvSpPr>
        <p:spPr>
          <a:xfrm>
            <a:off x="625475" y="1268730"/>
            <a:ext cx="4027805" cy="1216660"/>
          </a:xfrm>
          <a:prstGeom prst="rect">
            <a:avLst/>
          </a:prstGeom>
          <a:noFill/>
          <a:ln>
            <a:noFill/>
          </a:ln>
        </p:spPr>
        <p:txBody>
          <a:bodyPr spcFirstLastPara="1" wrap="square" lIns="91425" tIns="91425" rIns="91425" bIns="91425" anchor="ctr" anchorCtr="0">
            <a:noAutofit/>
          </a:bodyPr>
          <a:p>
            <a:pPr marL="0" lvl="0" indent="0" algn="l" rtl="0">
              <a:spcBef>
                <a:spcPts val="0"/>
              </a:spcBef>
              <a:spcAft>
                <a:spcPts val="0"/>
              </a:spcAft>
              <a:buClr>
                <a:srgbClr val="000000"/>
              </a:buClr>
              <a:buSzPts val="1100"/>
              <a:buFont typeface="Wingdings" panose="05000000000000000000" charset="0"/>
              <a:buNone/>
            </a:pPr>
            <a:r>
              <a:rPr lang="el-GR" altLang="el-GR" sz="1100">
                <a:latin typeface="Arial" panose="020B0604020202020204" pitchFamily="34" charset="0"/>
                <a:ea typeface="Roboto" panose="02000000000000000000"/>
                <a:cs typeface="Arial" panose="020B0604020202020204" pitchFamily="34" charset="0"/>
                <a:sym typeface="Roboto" panose="02000000000000000000"/>
              </a:rPr>
              <a:t>Πρόβλημα βελτιστοποίησης που στόχο έχει την </a:t>
            </a:r>
            <a:r>
              <a:rPr sz="1100">
                <a:ea typeface="Roboto" panose="02000000000000000000"/>
                <a:sym typeface="Roboto" panose="02000000000000000000"/>
              </a:rPr>
              <a:t>τοποθέτηση ενός p αριθμού εγκαταστάσεων σε ένα δίκτυο, ελαχιστοποιώντας τη συνολική μέση απόσταση (ή χρόνο μετακίνησης) μεταξύ των σημείων ζήτησης και των υποψήφιων θέσεων,</a:t>
            </a:r>
            <a:r>
              <a:rPr lang="el-GR" sz="1100">
                <a:ea typeface="Roboto" panose="02000000000000000000"/>
                <a:sym typeface="Roboto" panose="02000000000000000000"/>
              </a:rPr>
              <a:t> </a:t>
            </a:r>
            <a:r>
              <a:rPr sz="1100">
                <a:ea typeface="Roboto" panose="02000000000000000000"/>
                <a:sym typeface="Roboto" panose="02000000000000000000"/>
              </a:rPr>
              <a:t>με βάση τη ζήτηση</a:t>
            </a:r>
            <a:endParaRPr sz="1100">
              <a:ea typeface="Roboto" panose="02000000000000000000"/>
              <a:sym typeface="Roboto" panose="02000000000000000000"/>
            </a:endParaRPr>
          </a:p>
        </p:txBody>
      </p:sp>
      <p:sp>
        <p:nvSpPr>
          <p:cNvPr id="5" name="Google Shape;2843;p47"/>
          <p:cNvSpPr/>
          <p:nvPr/>
        </p:nvSpPr>
        <p:spPr>
          <a:xfrm>
            <a:off x="224308" y="2419290"/>
            <a:ext cx="234944" cy="305009"/>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chemeClr val="accent1">
              <a:lumMod val="50000"/>
            </a:scheme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 name="Google Shape;2846;p47"/>
          <p:cNvSpPr/>
          <p:nvPr/>
        </p:nvSpPr>
        <p:spPr>
          <a:xfrm>
            <a:off x="5229205" y="1109285"/>
            <a:ext cx="235027" cy="305009"/>
          </a:xfrm>
          <a:custGeom>
            <a:avLst/>
            <a:gdLst/>
            <a:ahLst/>
            <a:cxnLst/>
            <a:rect l="l" t="t" r="r" b="b"/>
            <a:pathLst>
              <a:path w="2811" h="3648" extrusionOk="0">
                <a:moveTo>
                  <a:pt x="1366" y="241"/>
                </a:moveTo>
                <a:cubicBezTo>
                  <a:pt x="1630" y="241"/>
                  <a:pt x="1900" y="338"/>
                  <a:pt x="2120" y="555"/>
                </a:cubicBezTo>
                <a:cubicBezTo>
                  <a:pt x="2810" y="1245"/>
                  <a:pt x="2330" y="2416"/>
                  <a:pt x="1356" y="2416"/>
                </a:cubicBezTo>
                <a:cubicBezTo>
                  <a:pt x="765" y="2416"/>
                  <a:pt x="272" y="1935"/>
                  <a:pt x="272" y="1344"/>
                </a:cubicBezTo>
                <a:cubicBezTo>
                  <a:pt x="264" y="681"/>
                  <a:pt x="803" y="241"/>
                  <a:pt x="1366" y="241"/>
                </a:cubicBezTo>
                <a:close/>
                <a:moveTo>
                  <a:pt x="1356" y="1"/>
                </a:moveTo>
                <a:cubicBezTo>
                  <a:pt x="605" y="1"/>
                  <a:pt x="1" y="604"/>
                  <a:pt x="1" y="1356"/>
                </a:cubicBezTo>
                <a:cubicBezTo>
                  <a:pt x="1" y="2391"/>
                  <a:pt x="1184" y="3512"/>
                  <a:pt x="1344" y="3648"/>
                </a:cubicBezTo>
                <a:lnTo>
                  <a:pt x="1369" y="3648"/>
                </a:lnTo>
                <a:cubicBezTo>
                  <a:pt x="1529" y="3512"/>
                  <a:pt x="2712" y="2453"/>
                  <a:pt x="2712" y="1356"/>
                </a:cubicBezTo>
                <a:cubicBezTo>
                  <a:pt x="2712" y="604"/>
                  <a:pt x="2108" y="1"/>
                  <a:pt x="1356" y="1"/>
                </a:cubicBezTo>
                <a:close/>
              </a:path>
            </a:pathLst>
          </a:custGeom>
          <a:solidFill>
            <a:schemeClr val="accent4"/>
          </a:solidFill>
          <a:ln>
            <a:solidFill>
              <a:schemeClr val="accent4"/>
            </a:solid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7" name="Google Shape;2844;p47"/>
          <p:cNvSpPr/>
          <p:nvPr/>
        </p:nvSpPr>
        <p:spPr>
          <a:xfrm>
            <a:off x="5226078" y="2485678"/>
            <a:ext cx="238038" cy="309106"/>
          </a:xfrm>
          <a:custGeom>
            <a:avLst/>
            <a:gdLst/>
            <a:ahLst/>
            <a:cxnLst/>
            <a:rect l="l" t="t" r="r" b="b"/>
            <a:pathLst>
              <a:path w="2847" h="3697" extrusionOk="0">
                <a:moveTo>
                  <a:pt x="1402" y="290"/>
                </a:moveTo>
                <a:cubicBezTo>
                  <a:pt x="1667" y="290"/>
                  <a:pt x="1936" y="387"/>
                  <a:pt x="2157" y="604"/>
                </a:cubicBezTo>
                <a:cubicBezTo>
                  <a:pt x="2847" y="1294"/>
                  <a:pt x="2354" y="2465"/>
                  <a:pt x="1393" y="2465"/>
                </a:cubicBezTo>
                <a:cubicBezTo>
                  <a:pt x="789" y="2465"/>
                  <a:pt x="296" y="1984"/>
                  <a:pt x="296" y="1393"/>
                </a:cubicBezTo>
                <a:cubicBezTo>
                  <a:pt x="296" y="730"/>
                  <a:pt x="838" y="290"/>
                  <a:pt x="1402" y="290"/>
                </a:cubicBezTo>
                <a:close/>
                <a:moveTo>
                  <a:pt x="1380" y="0"/>
                </a:moveTo>
                <a:cubicBezTo>
                  <a:pt x="617" y="0"/>
                  <a:pt x="1" y="641"/>
                  <a:pt x="25" y="1405"/>
                </a:cubicBezTo>
                <a:cubicBezTo>
                  <a:pt x="25" y="2452"/>
                  <a:pt x="1220" y="3561"/>
                  <a:pt x="1368" y="3697"/>
                </a:cubicBezTo>
                <a:lnTo>
                  <a:pt x="1405" y="3697"/>
                </a:lnTo>
                <a:cubicBezTo>
                  <a:pt x="1565" y="3549"/>
                  <a:pt x="2748" y="2502"/>
                  <a:pt x="2748" y="1405"/>
                </a:cubicBezTo>
                <a:cubicBezTo>
                  <a:pt x="2773" y="641"/>
                  <a:pt x="2157" y="0"/>
                  <a:pt x="1380" y="0"/>
                </a:cubicBezTo>
                <a:close/>
              </a:path>
            </a:pathLst>
          </a:custGeom>
          <a:solidFill>
            <a:schemeClr val="accent3"/>
          </a:solidFill>
          <a:ln>
            <a:solidFill>
              <a:schemeClr val="accent3"/>
            </a:solid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 name="Google Shape;2843;p47"/>
          <p:cNvSpPr/>
          <p:nvPr/>
        </p:nvSpPr>
        <p:spPr>
          <a:xfrm>
            <a:off x="224308" y="3609280"/>
            <a:ext cx="234944" cy="305009"/>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chemeClr val="accent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 name="Google Shape;2845;p47"/>
          <p:cNvSpPr/>
          <p:nvPr/>
        </p:nvSpPr>
        <p:spPr>
          <a:xfrm>
            <a:off x="5229412" y="3561020"/>
            <a:ext cx="235696" cy="305009"/>
          </a:xfrm>
          <a:custGeom>
            <a:avLst/>
            <a:gdLst/>
            <a:ahLst/>
            <a:cxnLst/>
            <a:rect l="l" t="t" r="r" b="b"/>
            <a:pathLst>
              <a:path w="2819" h="3648" extrusionOk="0">
                <a:moveTo>
                  <a:pt x="1370" y="245"/>
                </a:moveTo>
                <a:cubicBezTo>
                  <a:pt x="1637" y="245"/>
                  <a:pt x="1910" y="345"/>
                  <a:pt x="2132" y="567"/>
                </a:cubicBezTo>
                <a:cubicBezTo>
                  <a:pt x="2819" y="1242"/>
                  <a:pt x="2335" y="2416"/>
                  <a:pt x="1371" y="2416"/>
                </a:cubicBezTo>
                <a:cubicBezTo>
                  <a:pt x="1366" y="2416"/>
                  <a:pt x="1361" y="2416"/>
                  <a:pt x="1356" y="2416"/>
                </a:cubicBezTo>
                <a:cubicBezTo>
                  <a:pt x="765" y="2416"/>
                  <a:pt x="284" y="1935"/>
                  <a:pt x="272" y="1344"/>
                </a:cubicBezTo>
                <a:cubicBezTo>
                  <a:pt x="272" y="684"/>
                  <a:pt x="809" y="245"/>
                  <a:pt x="1370" y="245"/>
                </a:cubicBezTo>
                <a:close/>
                <a:moveTo>
                  <a:pt x="1369" y="1"/>
                </a:moveTo>
                <a:cubicBezTo>
                  <a:pt x="617" y="1"/>
                  <a:pt x="1" y="604"/>
                  <a:pt x="1" y="1356"/>
                </a:cubicBezTo>
                <a:cubicBezTo>
                  <a:pt x="1" y="2391"/>
                  <a:pt x="1196" y="3512"/>
                  <a:pt x="1344" y="3648"/>
                </a:cubicBezTo>
                <a:lnTo>
                  <a:pt x="1381" y="3648"/>
                </a:lnTo>
                <a:cubicBezTo>
                  <a:pt x="1541" y="3512"/>
                  <a:pt x="2724" y="2453"/>
                  <a:pt x="2724" y="1356"/>
                </a:cubicBezTo>
                <a:cubicBezTo>
                  <a:pt x="2724" y="604"/>
                  <a:pt x="2108" y="1"/>
                  <a:pt x="1369" y="1"/>
                </a:cubicBezTo>
                <a:close/>
              </a:path>
            </a:pathLst>
          </a:custGeom>
          <a:solidFill>
            <a:schemeClr val="accent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 name="Google Shape;2843;p47"/>
          <p:cNvSpPr/>
          <p:nvPr/>
        </p:nvSpPr>
        <p:spPr>
          <a:xfrm>
            <a:off x="270028" y="1054675"/>
            <a:ext cx="234944" cy="305009"/>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chemeClr val="tx1">
              <a:lumMod val="50000"/>
              <a:lumOff val="50000"/>
            </a:schemeClr>
          </a:solidFill>
          <a:ln>
            <a:solidFill>
              <a:schemeClr val="tx1">
                <a:lumMod val="50000"/>
                <a:lumOff val="50000"/>
              </a:schemeClr>
            </a:solidFill>
          </a:ln>
        </p:spPr>
        <p:txBody>
          <a:bodyPr spcFirstLastPara="1" wrap="square" lIns="91425" tIns="91425" rIns="91425" bIns="91425" anchor="ctr" anchorCtr="0">
            <a:noAutofit/>
          </a:bodyPr>
          <a:p>
            <a:pPr marL="0" lvl="0" indent="0" algn="l" rtl="0">
              <a:spcBef>
                <a:spcPts val="0"/>
              </a:spcBef>
              <a:spcAft>
                <a:spcPts val="0"/>
              </a:spcAft>
              <a:buNone/>
            </a:pPr>
          </a:p>
        </p:txBody>
      </p:sp>
      <p:grpSp>
        <p:nvGrpSpPr>
          <p:cNvPr id="713" name="Google Shape;713;p15"/>
          <p:cNvGrpSpPr/>
          <p:nvPr/>
        </p:nvGrpSpPr>
        <p:grpSpPr>
          <a:xfrm>
            <a:off x="625703" y="2524850"/>
            <a:ext cx="3219450" cy="871220"/>
            <a:chOff x="49324" y="2987320"/>
            <a:chExt cx="3219450" cy="871220"/>
          </a:xfrm>
        </p:grpSpPr>
        <p:sp>
          <p:nvSpPr>
            <p:cNvPr id="714" name="Google Shape;714;p15"/>
            <p:cNvSpPr txBox="1"/>
            <p:nvPr/>
          </p:nvSpPr>
          <p:spPr>
            <a:xfrm flipH="1">
              <a:off x="49324" y="2987320"/>
              <a:ext cx="1597025" cy="413385"/>
            </a:xfrm>
            <a:prstGeom prst="rect">
              <a:avLst/>
            </a:prstGeom>
            <a:noFill/>
            <a:ln>
              <a:noFill/>
            </a:ln>
          </p:spPr>
          <p:txBody>
            <a:bodyPr spcFirstLastPara="1" wrap="square" lIns="91425" tIns="91425" rIns="91425" bIns="91425" anchor="ctr" anchorCtr="0">
              <a:noAutofit/>
            </a:bodyPr>
            <a:p>
              <a:pPr marL="0" lvl="0" indent="0" algn="ctr" rtl="0">
                <a:spcBef>
                  <a:spcPts val="0"/>
                </a:spcBef>
                <a:spcAft>
                  <a:spcPts val="0"/>
                </a:spcAft>
                <a:buNone/>
              </a:pPr>
              <a:r>
                <a:rPr lang="el-GR" altLang="el-GR" sz="1200">
                  <a:solidFill>
                    <a:schemeClr val="accent1">
                      <a:lumMod val="50000"/>
                    </a:schemeClr>
                  </a:solidFill>
                  <a:latin typeface="Arial" panose="020B0604020202020204" pitchFamily="34" charset="0"/>
                  <a:ea typeface="Fira Sans Extra Condensed Medium"/>
                  <a:cs typeface="Arial" panose="020B0604020202020204" pitchFamily="34" charset="0"/>
                  <a:sym typeface="Fira Sans Extra Condensed Medium"/>
                </a:rPr>
                <a:t>Ορισμοί Συνόλων</a:t>
              </a:r>
              <a:endParaRPr lang="el-GR" altLang="el-GR" sz="1200">
                <a:solidFill>
                  <a:schemeClr val="accent1">
                    <a:lumMod val="50000"/>
                  </a:schemeClr>
                </a:solidFill>
                <a:latin typeface="Arial" panose="020B0604020202020204" pitchFamily="34" charset="0"/>
                <a:ea typeface="Fira Sans Extra Condensed Medium"/>
                <a:cs typeface="Arial" panose="020B0604020202020204" pitchFamily="34" charset="0"/>
                <a:sym typeface="Fira Sans Extra Condensed Medium"/>
              </a:endParaRPr>
            </a:p>
          </p:txBody>
        </p:sp>
        <p:sp>
          <p:nvSpPr>
            <p:cNvPr id="715" name="Google Shape;715;p15"/>
            <p:cNvSpPr txBox="1"/>
            <p:nvPr/>
          </p:nvSpPr>
          <p:spPr>
            <a:xfrm flipH="1">
              <a:off x="124254" y="3257195"/>
              <a:ext cx="3144520" cy="601345"/>
            </a:xfrm>
            <a:prstGeom prst="rect">
              <a:avLst/>
            </a:prstGeom>
            <a:noFill/>
            <a:ln>
              <a:noFill/>
            </a:ln>
          </p:spPr>
          <p:txBody>
            <a:bodyPr spcFirstLastPara="1" wrap="square" lIns="91425" tIns="91425" rIns="91425" bIns="91425" anchor="ctr" anchorCtr="0">
              <a:noAutofit/>
            </a:bodyPr>
            <a:p>
              <a:pPr marL="171450" lvl="0" indent="-171450" algn="l" rtl="0">
                <a:spcBef>
                  <a:spcPts val="0"/>
                </a:spcBef>
                <a:spcAft>
                  <a:spcPts val="0"/>
                </a:spcAft>
                <a:buFont typeface="Wingdings" panose="05000000000000000000" charset="0"/>
                <a:buChar char="§"/>
              </a:pPr>
              <a:r>
                <a:rPr lang="en-US" sz="1200">
                  <a:solidFill>
                    <a:srgbClr val="000000"/>
                  </a:solidFill>
                  <a:latin typeface="Roboto" panose="02000000000000000000"/>
                  <a:ea typeface="Roboto" panose="02000000000000000000"/>
                  <a:cs typeface="Roboto" panose="02000000000000000000"/>
                  <a:sym typeface="Roboto" panose="02000000000000000000"/>
                </a:rPr>
                <a:t> </a:t>
              </a:r>
              <a:r>
                <a:rPr lang="en-US" sz="1100">
                  <a:solidFill>
                    <a:srgbClr val="000000"/>
                  </a:solidFill>
                  <a:latin typeface="Roboto" panose="02000000000000000000"/>
                  <a:ea typeface="Roboto" panose="02000000000000000000"/>
                  <a:cs typeface="Roboto" panose="02000000000000000000"/>
                  <a:sym typeface="Roboto" panose="02000000000000000000"/>
                </a:rPr>
                <a:t>I: </a:t>
              </a:r>
              <a:r>
                <a:rPr lang="el-GR" altLang="en-US" sz="1100">
                  <a:solidFill>
                    <a:srgbClr val="000000"/>
                  </a:solidFill>
                  <a:latin typeface="Roboto" panose="02000000000000000000"/>
                  <a:ea typeface="Roboto" panose="02000000000000000000"/>
                  <a:cs typeface="Roboto" panose="02000000000000000000"/>
                  <a:sym typeface="Roboto" panose="02000000000000000000"/>
                </a:rPr>
                <a:t>Το σύνολο των σημείων ζήτησης</a:t>
              </a:r>
              <a:endParaRPr lang="el-GR" sz="1100">
                <a:solidFill>
                  <a:srgbClr val="000000"/>
                </a:solidFill>
                <a:latin typeface="Roboto" panose="02000000000000000000"/>
                <a:ea typeface="Roboto" panose="02000000000000000000"/>
                <a:cs typeface="Roboto" panose="02000000000000000000"/>
                <a:sym typeface="Roboto" panose="02000000000000000000"/>
              </a:endParaRPr>
            </a:p>
            <a:p>
              <a:pPr marL="171450" lvl="0" indent="-171450" algn="l" rtl="0">
                <a:spcBef>
                  <a:spcPts val="0"/>
                </a:spcBef>
                <a:spcAft>
                  <a:spcPts val="0"/>
                </a:spcAft>
                <a:buFont typeface="Wingdings" panose="05000000000000000000" charset="0"/>
                <a:buChar char="§"/>
              </a:pPr>
              <a:r>
                <a:rPr lang="en-US" altLang="el-GR" sz="1100">
                  <a:solidFill>
                    <a:srgbClr val="000000"/>
                  </a:solidFill>
                  <a:latin typeface="Roboto" panose="02000000000000000000"/>
                  <a:ea typeface="Roboto" panose="02000000000000000000"/>
                  <a:cs typeface="Roboto" panose="02000000000000000000"/>
                  <a:sym typeface="Roboto" panose="02000000000000000000"/>
                </a:rPr>
                <a:t>J: </a:t>
              </a:r>
              <a:r>
                <a:rPr lang="el-GR" altLang="en-US" sz="1100">
                  <a:latin typeface="Roboto" panose="02000000000000000000"/>
                  <a:ea typeface="Roboto" panose="02000000000000000000"/>
                  <a:cs typeface="Roboto" panose="02000000000000000000"/>
                  <a:sym typeface="Roboto" panose="02000000000000000000"/>
                </a:rPr>
                <a:t>Το σύνολο των υ</a:t>
              </a:r>
              <a:r>
                <a:rPr lang="el-GR" altLang="el-GR" sz="1100">
                  <a:solidFill>
                    <a:srgbClr val="000000"/>
                  </a:solidFill>
                  <a:latin typeface="Roboto" panose="02000000000000000000"/>
                  <a:ea typeface="Roboto" panose="02000000000000000000"/>
                  <a:cs typeface="Roboto" panose="02000000000000000000"/>
                  <a:sym typeface="Roboto" panose="02000000000000000000"/>
                </a:rPr>
                <a:t>ποψήφιων τοποθεσιών</a:t>
              </a:r>
              <a:endParaRPr lang="el-GR" altLang="el-GR" sz="1100">
                <a:solidFill>
                  <a:srgbClr val="000000"/>
                </a:solidFill>
                <a:latin typeface="Roboto" panose="02000000000000000000"/>
                <a:ea typeface="Roboto" panose="02000000000000000000"/>
                <a:cs typeface="Roboto" panose="02000000000000000000"/>
                <a:sym typeface="Roboto" panose="02000000000000000000"/>
              </a:endParaRPr>
            </a:p>
          </p:txBody>
        </p:sp>
      </p:grpSp>
      <p:grpSp>
        <p:nvGrpSpPr>
          <p:cNvPr id="719" name="Google Shape;719;p15"/>
          <p:cNvGrpSpPr/>
          <p:nvPr/>
        </p:nvGrpSpPr>
        <p:grpSpPr>
          <a:xfrm>
            <a:off x="269876" y="3535045"/>
            <a:ext cx="4833620" cy="1273810"/>
            <a:chOff x="1265726" y="2845620"/>
            <a:chExt cx="3899878" cy="1273810"/>
          </a:xfrm>
        </p:grpSpPr>
        <p:sp>
          <p:nvSpPr>
            <p:cNvPr id="720" name="Google Shape;720;p15"/>
            <p:cNvSpPr txBox="1"/>
            <p:nvPr/>
          </p:nvSpPr>
          <p:spPr>
            <a:xfrm flipH="1">
              <a:off x="1265726" y="2845620"/>
              <a:ext cx="1950720" cy="413385"/>
            </a:xfrm>
            <a:prstGeom prst="rect">
              <a:avLst/>
            </a:prstGeom>
            <a:noFill/>
            <a:ln>
              <a:noFill/>
            </a:ln>
          </p:spPr>
          <p:txBody>
            <a:bodyPr spcFirstLastPara="1" wrap="square" lIns="91425" tIns="91425" rIns="91425" bIns="91425" anchor="ctr" anchorCtr="0">
              <a:noAutofit/>
            </a:bodyPr>
            <a:p>
              <a:pPr marL="0" lvl="0" indent="0" algn="ctr" rtl="0">
                <a:spcBef>
                  <a:spcPts val="0"/>
                </a:spcBef>
                <a:spcAft>
                  <a:spcPts val="0"/>
                </a:spcAft>
                <a:buNone/>
              </a:pPr>
              <a:r>
                <a:rPr lang="el-GR" sz="1200">
                  <a:solidFill>
                    <a:schemeClr val="accent1"/>
                  </a:solidFill>
                  <a:latin typeface="Arial" panose="020B0604020202020204" pitchFamily="34" charset="0"/>
                  <a:ea typeface="Fira Sans Extra Condensed Medium"/>
                  <a:cs typeface="Arial" panose="020B0604020202020204" pitchFamily="34" charset="0"/>
                  <a:sym typeface="Fira Sans Extra Condensed Medium"/>
                </a:rPr>
                <a:t>Παράμετροι εισόδου</a:t>
              </a:r>
              <a:endParaRPr lang="el-GR" sz="1200">
                <a:solidFill>
                  <a:schemeClr val="accent1"/>
                </a:solidFill>
                <a:latin typeface="Arial" panose="020B0604020202020204" pitchFamily="34" charset="0"/>
                <a:ea typeface="Fira Sans Extra Condensed Medium"/>
                <a:cs typeface="Arial" panose="020B0604020202020204" pitchFamily="34" charset="0"/>
                <a:sym typeface="Fira Sans Extra Condensed Medium"/>
              </a:endParaRPr>
            </a:p>
          </p:txBody>
        </p:sp>
        <p:sp>
          <p:nvSpPr>
            <p:cNvPr id="721" name="Google Shape;721;p15"/>
            <p:cNvSpPr txBox="1"/>
            <p:nvPr/>
          </p:nvSpPr>
          <p:spPr>
            <a:xfrm flipH="1">
              <a:off x="1455289" y="3184710"/>
              <a:ext cx="3710315" cy="934720"/>
            </a:xfrm>
            <a:prstGeom prst="rect">
              <a:avLst/>
            </a:prstGeom>
            <a:noFill/>
            <a:ln>
              <a:noFill/>
            </a:ln>
          </p:spPr>
          <p:txBody>
            <a:bodyPr spcFirstLastPara="1" wrap="square" lIns="91425" tIns="91425" rIns="91425" bIns="91425" anchor="ctr" anchorCtr="0">
              <a:noAutofit/>
            </a:bodyPr>
            <a:p>
              <a:pPr marL="171450" lvl="0" indent="-171450" algn="l" rtl="0">
                <a:spcBef>
                  <a:spcPts val="0"/>
                </a:spcBef>
                <a:spcAft>
                  <a:spcPts val="0"/>
                </a:spcAft>
                <a:buClr>
                  <a:srgbClr val="000000"/>
                </a:buClr>
                <a:buSzPts val="1100"/>
                <a:buFont typeface="Wingdings" panose="05000000000000000000" charset="0"/>
                <a:buChar char="§"/>
              </a:pPr>
              <a:r>
                <a:rPr lang="en-US" altLang="el-GR" sz="1100">
                  <a:solidFill>
                    <a:srgbClr val="000000"/>
                  </a:solidFill>
                  <a:latin typeface="Arial" panose="020B0604020202020204" pitchFamily="34" charset="0"/>
                  <a:ea typeface="Roboto" panose="02000000000000000000"/>
                  <a:cs typeface="Arial" panose="020B0604020202020204" pitchFamily="34" charset="0"/>
                  <a:sym typeface="Roboto" panose="02000000000000000000"/>
                </a:rPr>
                <a:t>d</a:t>
              </a:r>
              <a:r>
                <a:rPr lang="en-US" altLang="el-GR" sz="1100" baseline="-25000">
                  <a:solidFill>
                    <a:srgbClr val="000000"/>
                  </a:solidFill>
                  <a:latin typeface="Arial" panose="020B0604020202020204" pitchFamily="34" charset="0"/>
                  <a:ea typeface="Roboto" panose="02000000000000000000"/>
                  <a:cs typeface="Arial" panose="020B0604020202020204" pitchFamily="34" charset="0"/>
                  <a:sym typeface="Roboto" panose="02000000000000000000"/>
                </a:rPr>
                <a:t>ij</a:t>
              </a:r>
              <a:r>
                <a:rPr lang="en-US" altLang="el-GR" sz="1100">
                  <a:solidFill>
                    <a:srgbClr val="000000"/>
                  </a:solidFill>
                  <a:latin typeface="Arial" panose="020B0604020202020204" pitchFamily="34" charset="0"/>
                  <a:ea typeface="Roboto" panose="02000000000000000000"/>
                  <a:cs typeface="Arial" panose="020B0604020202020204" pitchFamily="34" charset="0"/>
                  <a:sym typeface="Roboto" panose="02000000000000000000"/>
                </a:rPr>
                <a:t>: </a:t>
              </a:r>
              <a:r>
                <a:rPr lang="el-GR" altLang="el-GR" sz="1100">
                  <a:solidFill>
                    <a:srgbClr val="000000"/>
                  </a:solidFill>
                  <a:latin typeface="Arial" panose="020B0604020202020204" pitchFamily="34" charset="0"/>
                  <a:ea typeface="Roboto" panose="02000000000000000000"/>
                  <a:cs typeface="Arial" panose="020B0604020202020204" pitchFamily="34" charset="0"/>
                  <a:sym typeface="Roboto" panose="02000000000000000000"/>
                </a:rPr>
                <a:t>χιλιομετρική απόσταση μεταξύ των σημείων ζήτησης και των υποψήφιων τοποθεσιών</a:t>
              </a:r>
              <a:endParaRPr lang="en-US" altLang="el-GR" sz="1100">
                <a:solidFill>
                  <a:srgbClr val="000000"/>
                </a:solidFill>
                <a:latin typeface="Arial" panose="020B0604020202020204" pitchFamily="34" charset="0"/>
                <a:ea typeface="Roboto" panose="02000000000000000000"/>
                <a:cs typeface="Arial" panose="020B0604020202020204" pitchFamily="34" charset="0"/>
                <a:sym typeface="Roboto" panose="02000000000000000000"/>
              </a:endParaRPr>
            </a:p>
            <a:p>
              <a:pPr marL="171450" lvl="0" indent="-171450" algn="l" rtl="0">
                <a:spcBef>
                  <a:spcPts val="0"/>
                </a:spcBef>
                <a:spcAft>
                  <a:spcPts val="0"/>
                </a:spcAft>
                <a:buClr>
                  <a:srgbClr val="000000"/>
                </a:buClr>
                <a:buSzPts val="1100"/>
                <a:buFont typeface="Wingdings" panose="05000000000000000000" charset="0"/>
                <a:buChar char="§"/>
              </a:pPr>
              <a:r>
                <a:rPr lang="en-US" altLang="el-GR" sz="1100">
                  <a:solidFill>
                    <a:srgbClr val="000000"/>
                  </a:solidFill>
                  <a:latin typeface="Arial" panose="020B0604020202020204" pitchFamily="34" charset="0"/>
                  <a:ea typeface="Roboto" panose="02000000000000000000"/>
                  <a:cs typeface="Arial" panose="020B0604020202020204" pitchFamily="34" charset="0"/>
                  <a:sym typeface="Roboto" panose="02000000000000000000"/>
                </a:rPr>
                <a:t>w</a:t>
              </a:r>
              <a:r>
                <a:rPr lang="en-US" altLang="el-GR" sz="1100" baseline="-25000">
                  <a:solidFill>
                    <a:srgbClr val="000000"/>
                  </a:solidFill>
                  <a:latin typeface="Arial" panose="020B0604020202020204" pitchFamily="34" charset="0"/>
                  <a:ea typeface="Roboto" panose="02000000000000000000"/>
                  <a:cs typeface="Arial" panose="020B0604020202020204" pitchFamily="34" charset="0"/>
                  <a:sym typeface="Roboto" panose="02000000000000000000"/>
                </a:rPr>
                <a:t>i</a:t>
              </a:r>
              <a:r>
                <a:rPr lang="en-US" altLang="el-GR" sz="1100">
                  <a:solidFill>
                    <a:srgbClr val="000000"/>
                  </a:solidFill>
                  <a:latin typeface="Arial" panose="020B0604020202020204" pitchFamily="34" charset="0"/>
                  <a:ea typeface="Roboto" panose="02000000000000000000"/>
                  <a:cs typeface="Arial" panose="020B0604020202020204" pitchFamily="34" charset="0"/>
                  <a:sym typeface="Roboto" panose="02000000000000000000"/>
                </a:rPr>
                <a:t>: </a:t>
              </a:r>
              <a:r>
                <a:rPr lang="el-GR" altLang="el-GR" sz="1100">
                  <a:solidFill>
                    <a:srgbClr val="000000"/>
                  </a:solidFill>
                  <a:latin typeface="Arial" panose="020B0604020202020204" pitchFamily="34" charset="0"/>
                  <a:ea typeface="Roboto" panose="02000000000000000000"/>
                  <a:cs typeface="Arial" panose="020B0604020202020204" pitchFamily="34" charset="0"/>
                  <a:sym typeface="Roboto" panose="02000000000000000000"/>
                </a:rPr>
                <a:t>η ζήτηση σε ιατρικές υπηρεσίες κάθε περιοχής ζήτησης</a:t>
              </a:r>
              <a:endParaRPr lang="el-GR" sz="1100">
                <a:solidFill>
                  <a:srgbClr val="000000"/>
                </a:solidFill>
                <a:latin typeface="Arial" panose="020B0604020202020204" pitchFamily="34" charset="0"/>
                <a:ea typeface="Roboto" panose="02000000000000000000"/>
                <a:cs typeface="Arial" panose="020B0604020202020204" pitchFamily="34" charset="0"/>
                <a:sym typeface="Roboto" panose="02000000000000000000"/>
              </a:endParaRPr>
            </a:p>
            <a:p>
              <a:pPr marL="171450" lvl="0" indent="-171450" algn="l" rtl="0">
                <a:spcBef>
                  <a:spcPts val="0"/>
                </a:spcBef>
                <a:spcAft>
                  <a:spcPts val="0"/>
                </a:spcAft>
                <a:buClr>
                  <a:srgbClr val="000000"/>
                </a:buClr>
                <a:buSzPts val="1100"/>
                <a:buFont typeface="Wingdings" panose="05000000000000000000" charset="0"/>
                <a:buChar char="§"/>
              </a:pPr>
              <a:r>
                <a:rPr lang="en-US" altLang="el-GR" sz="1100">
                  <a:solidFill>
                    <a:srgbClr val="000000"/>
                  </a:solidFill>
                  <a:latin typeface="Arial" panose="020B0604020202020204" pitchFamily="34" charset="0"/>
                  <a:ea typeface="Roboto" panose="02000000000000000000"/>
                  <a:cs typeface="Arial" panose="020B0604020202020204" pitchFamily="34" charset="0"/>
                  <a:sym typeface="Roboto" panose="02000000000000000000"/>
                </a:rPr>
                <a:t>p: o </a:t>
              </a:r>
              <a:r>
                <a:rPr lang="el-GR" altLang="el-GR" sz="1100">
                  <a:solidFill>
                    <a:srgbClr val="000000"/>
                  </a:solidFill>
                  <a:latin typeface="Arial" panose="020B0604020202020204" pitchFamily="34" charset="0"/>
                  <a:ea typeface="Roboto" panose="02000000000000000000"/>
                  <a:cs typeface="Arial" panose="020B0604020202020204" pitchFamily="34" charset="0"/>
                  <a:sym typeface="Roboto" panose="02000000000000000000"/>
                </a:rPr>
                <a:t>αριθμός των ιατρικών ομάδων που πρόκειται να εγκατασταθούν</a:t>
              </a:r>
              <a:endParaRPr lang="el-GR" altLang="el-GR" sz="1100">
                <a:solidFill>
                  <a:srgbClr val="000000"/>
                </a:solidFill>
                <a:latin typeface="Arial" panose="020B0604020202020204" pitchFamily="34" charset="0"/>
                <a:ea typeface="Roboto" panose="02000000000000000000"/>
                <a:cs typeface="Arial" panose="020B0604020202020204" pitchFamily="34" charset="0"/>
                <a:sym typeface="Roboto" panose="02000000000000000000"/>
              </a:endParaRPr>
            </a:p>
          </p:txBody>
        </p:sp>
      </p:grpSp>
      <p:sp>
        <p:nvSpPr>
          <p:cNvPr id="13" name="Google Shape;714;p15"/>
          <p:cNvSpPr txBox="1"/>
          <p:nvPr/>
        </p:nvSpPr>
        <p:spPr>
          <a:xfrm flipH="1">
            <a:off x="409575" y="1054735"/>
            <a:ext cx="1356360" cy="413385"/>
          </a:xfrm>
          <a:prstGeom prst="rect">
            <a:avLst/>
          </a:prstGeom>
          <a:noFill/>
          <a:ln>
            <a:noFill/>
          </a:ln>
        </p:spPr>
        <p:txBody>
          <a:bodyPr spcFirstLastPara="1" wrap="square" lIns="91425" tIns="91425" rIns="91425" bIns="91425" anchor="ctr" anchorCtr="0">
            <a:noAutofit/>
          </a:bodyPr>
          <a:p>
            <a:pPr marL="0" lvl="0" indent="0" algn="ctr" rtl="0">
              <a:spcBef>
                <a:spcPts val="0"/>
              </a:spcBef>
              <a:spcAft>
                <a:spcPts val="0"/>
              </a:spcAft>
              <a:buNone/>
            </a:pPr>
            <a:r>
              <a:rPr lang="el-GR" altLang="el-GR" sz="1200">
                <a:solidFill>
                  <a:schemeClr val="tx1">
                    <a:lumMod val="50000"/>
                    <a:lumOff val="50000"/>
                  </a:schemeClr>
                </a:solidFill>
                <a:latin typeface="Arial" panose="020B0604020202020204" pitchFamily="34" charset="0"/>
                <a:ea typeface="Fira Sans Extra Condensed Medium"/>
                <a:cs typeface="Arial" panose="020B0604020202020204" pitchFamily="34" charset="0"/>
                <a:sym typeface="Fira Sans Extra Condensed Medium"/>
              </a:rPr>
              <a:t>Ορισμός</a:t>
            </a:r>
            <a:endParaRPr lang="el-GR" altLang="el-GR" sz="1200">
              <a:solidFill>
                <a:schemeClr val="tx1">
                  <a:lumMod val="50000"/>
                  <a:lumOff val="50000"/>
                </a:schemeClr>
              </a:solidFill>
              <a:latin typeface="Arial" panose="020B0604020202020204" pitchFamily="34" charset="0"/>
              <a:ea typeface="Fira Sans Extra Condensed Medium"/>
              <a:cs typeface="Arial" panose="020B0604020202020204" pitchFamily="34" charset="0"/>
              <a:sym typeface="Fira Sans Extra Condensed Medium"/>
            </a:endParaRPr>
          </a:p>
        </p:txBody>
      </p:sp>
      <p:sp>
        <p:nvSpPr>
          <p:cNvPr id="711" name="Google Shape;711;p15"/>
          <p:cNvSpPr txBox="1"/>
          <p:nvPr/>
        </p:nvSpPr>
        <p:spPr>
          <a:xfrm>
            <a:off x="5564793" y="1109435"/>
            <a:ext cx="2047240" cy="413385"/>
          </a:xfrm>
          <a:prstGeom prst="rect">
            <a:avLst/>
          </a:prstGeom>
          <a:noFill/>
          <a:ln>
            <a:noFill/>
          </a:ln>
        </p:spPr>
        <p:txBody>
          <a:bodyPr spcFirstLastPara="1" wrap="square" lIns="91425" tIns="91425" rIns="91425" bIns="91425" anchor="ctr" anchorCtr="0">
            <a:noAutofit/>
          </a:bodyPr>
          <a:p>
            <a:pPr marL="0" lvl="0" indent="0" algn="ctr" rtl="0">
              <a:spcBef>
                <a:spcPts val="0"/>
              </a:spcBef>
              <a:spcAft>
                <a:spcPts val="0"/>
              </a:spcAft>
              <a:buNone/>
            </a:pPr>
            <a:r>
              <a:rPr lang="el-GR" sz="1200">
                <a:solidFill>
                  <a:schemeClr val="accent4"/>
                </a:solidFill>
                <a:latin typeface="Arial" panose="020B0604020202020204" pitchFamily="34" charset="0"/>
                <a:ea typeface="Fira Sans Extra Condensed Medium"/>
                <a:cs typeface="Arial" panose="020B0604020202020204" pitchFamily="34" charset="0"/>
                <a:sym typeface="Fira Sans Extra Condensed Medium"/>
              </a:rPr>
              <a:t>Μεταβλητές απόφασης</a:t>
            </a:r>
            <a:endParaRPr lang="el-GR" sz="1200">
              <a:solidFill>
                <a:schemeClr val="accent4"/>
              </a:solidFill>
              <a:latin typeface="Arial" panose="020B0604020202020204" pitchFamily="34" charset="0"/>
              <a:ea typeface="Fira Sans Extra Condensed Medium"/>
              <a:cs typeface="Arial" panose="020B0604020202020204" pitchFamily="34" charset="0"/>
              <a:sym typeface="Fira Sans Extra Condensed Medium"/>
            </a:endParaRPr>
          </a:p>
        </p:txBody>
      </p:sp>
      <p:sp>
        <p:nvSpPr>
          <p:cNvPr id="14" name="Google Shape;712;p15"/>
          <p:cNvSpPr txBox="1"/>
          <p:nvPr/>
        </p:nvSpPr>
        <p:spPr>
          <a:xfrm>
            <a:off x="5564505" y="1414145"/>
            <a:ext cx="3262630" cy="1216660"/>
          </a:xfrm>
          <a:prstGeom prst="rect">
            <a:avLst/>
          </a:prstGeom>
          <a:noFill/>
          <a:ln>
            <a:noFill/>
          </a:ln>
        </p:spPr>
        <p:txBody>
          <a:bodyPr spcFirstLastPara="1" wrap="square" lIns="91425" tIns="91425" rIns="91425" bIns="91425" anchor="ctr" anchorCtr="0">
            <a:noAutofit/>
          </a:bodyPr>
          <a:p>
            <a:pPr marL="171450" lvl="0" indent="-171450" algn="l" rtl="0">
              <a:spcBef>
                <a:spcPts val="0"/>
              </a:spcBef>
              <a:spcAft>
                <a:spcPts val="0"/>
              </a:spcAft>
              <a:buFont typeface="Wingdings" panose="05000000000000000000" charset="0"/>
              <a:buChar char="§"/>
            </a:pPr>
            <a:r>
              <a:rPr lang="el-GR" altLang="en-GB" sz="1100">
                <a:solidFill>
                  <a:srgbClr val="000000"/>
                </a:solidFill>
                <a:latin typeface="Arial" panose="020B0604020202020204" pitchFamily="34" charset="0"/>
                <a:ea typeface="Roboto" panose="02000000000000000000"/>
                <a:cs typeface="Arial" panose="020B0604020202020204" pitchFamily="34" charset="0"/>
                <a:sym typeface="Roboto" panose="02000000000000000000"/>
              </a:rPr>
              <a:t>x</a:t>
            </a:r>
            <a:r>
              <a:rPr lang="el-GR" altLang="en-GB" sz="1100" baseline="-25000">
                <a:solidFill>
                  <a:srgbClr val="000000"/>
                </a:solidFill>
                <a:latin typeface="Arial" panose="020B0604020202020204" pitchFamily="34" charset="0"/>
                <a:ea typeface="Roboto" panose="02000000000000000000"/>
                <a:cs typeface="Arial" panose="020B0604020202020204" pitchFamily="34" charset="0"/>
                <a:sym typeface="Roboto" panose="02000000000000000000"/>
              </a:rPr>
              <a:t>j</a:t>
            </a:r>
            <a:r>
              <a:rPr lang="el-GR" altLang="en-GB" sz="1100">
                <a:solidFill>
                  <a:srgbClr val="000000"/>
                </a:solidFill>
                <a:latin typeface="Arial" panose="020B0604020202020204" pitchFamily="34" charset="0"/>
                <a:ea typeface="Roboto" panose="02000000000000000000"/>
                <a:cs typeface="Arial" panose="020B0604020202020204" pitchFamily="34" charset="0"/>
                <a:sym typeface="Roboto" panose="02000000000000000000"/>
              </a:rPr>
              <a:t>: 1, αν η ιατρική ομάδα είναι εγκατεστημένη σε υποψήφια τοποθεσία, αλλιώς 0</a:t>
            </a:r>
            <a:endParaRPr lang="el-GR" altLang="en-GB" sz="1100">
              <a:solidFill>
                <a:srgbClr val="000000"/>
              </a:solidFill>
              <a:latin typeface="Arial" panose="020B0604020202020204" pitchFamily="34" charset="0"/>
              <a:ea typeface="Roboto" panose="02000000000000000000"/>
              <a:cs typeface="Arial" panose="020B0604020202020204" pitchFamily="34" charset="0"/>
              <a:sym typeface="Roboto" panose="02000000000000000000"/>
            </a:endParaRPr>
          </a:p>
          <a:p>
            <a:pPr marL="171450" lvl="0" indent="-171450" algn="l" rtl="0">
              <a:spcBef>
                <a:spcPts val="0"/>
              </a:spcBef>
              <a:spcAft>
                <a:spcPts val="0"/>
              </a:spcAft>
              <a:buFont typeface="Wingdings" panose="05000000000000000000" charset="0"/>
              <a:buChar char="§"/>
            </a:pPr>
            <a:r>
              <a:rPr lang="el-GR" altLang="en-GB" sz="1100">
                <a:solidFill>
                  <a:srgbClr val="000000"/>
                </a:solidFill>
                <a:latin typeface="Arial" panose="020B0604020202020204" pitchFamily="34" charset="0"/>
                <a:ea typeface="Roboto" panose="02000000000000000000"/>
                <a:cs typeface="Arial" panose="020B0604020202020204" pitchFamily="34" charset="0"/>
                <a:sym typeface="Roboto" panose="02000000000000000000"/>
              </a:rPr>
              <a:t>y</a:t>
            </a:r>
            <a:r>
              <a:rPr lang="el-GR" altLang="en-GB" sz="1100" baseline="-25000">
                <a:solidFill>
                  <a:srgbClr val="000000"/>
                </a:solidFill>
                <a:latin typeface="Arial" panose="020B0604020202020204" pitchFamily="34" charset="0"/>
                <a:ea typeface="Roboto" panose="02000000000000000000"/>
                <a:cs typeface="Arial" panose="020B0604020202020204" pitchFamily="34" charset="0"/>
                <a:sym typeface="Roboto" panose="02000000000000000000"/>
              </a:rPr>
              <a:t>ij</a:t>
            </a:r>
            <a:r>
              <a:rPr lang="el-GR" altLang="en-GB" sz="1100">
                <a:solidFill>
                  <a:srgbClr val="000000"/>
                </a:solidFill>
                <a:latin typeface="Arial" panose="020B0604020202020204" pitchFamily="34" charset="0"/>
                <a:ea typeface="Roboto" panose="02000000000000000000"/>
                <a:cs typeface="Arial" panose="020B0604020202020204" pitchFamily="34" charset="0"/>
                <a:sym typeface="Roboto" panose="02000000000000000000"/>
              </a:rPr>
              <a:t>: 1, αν το σημείο ζήτησης i έχει ανατεθεί σε υποψήφια τοποθεσία </a:t>
            </a:r>
            <a:r>
              <a:rPr lang="en-GB" altLang="en-GB" sz="1100">
                <a:solidFill>
                  <a:srgbClr val="000000"/>
                </a:solidFill>
                <a:latin typeface="Arial" panose="020B0604020202020204" pitchFamily="34" charset="0"/>
                <a:ea typeface="Roboto" panose="02000000000000000000"/>
                <a:cs typeface="Arial" panose="020B0604020202020204" pitchFamily="34" charset="0"/>
                <a:sym typeface="Roboto" panose="02000000000000000000"/>
              </a:rPr>
              <a:t>j</a:t>
            </a:r>
            <a:r>
              <a:rPr lang="el-GR" altLang="en-GB" sz="1100">
                <a:solidFill>
                  <a:srgbClr val="000000"/>
                </a:solidFill>
                <a:latin typeface="Arial" panose="020B0604020202020204" pitchFamily="34" charset="0"/>
                <a:ea typeface="Roboto" panose="02000000000000000000"/>
                <a:cs typeface="Arial" panose="020B0604020202020204" pitchFamily="34" charset="0"/>
                <a:sym typeface="Roboto" panose="02000000000000000000"/>
              </a:rPr>
              <a:t>, αλλιώς 0</a:t>
            </a:r>
            <a:r>
              <a:rPr lang="el-GR" altLang="en-GB" sz="1200">
                <a:latin typeface="Arial" panose="020B0604020202020204" pitchFamily="34" charset="0"/>
                <a:ea typeface="Roboto" panose="02000000000000000000"/>
                <a:cs typeface="Arial" panose="020B0604020202020204" pitchFamily="34" charset="0"/>
                <a:sym typeface="Roboto" panose="02000000000000000000"/>
              </a:rPr>
              <a:t> </a:t>
            </a:r>
            <a:r>
              <a:rPr lang="el-GR" altLang="en-GB" sz="1200">
                <a:solidFill>
                  <a:srgbClr val="000000"/>
                </a:solidFill>
                <a:latin typeface="Roboto" panose="02000000000000000000"/>
                <a:ea typeface="Roboto" panose="02000000000000000000"/>
                <a:cs typeface="Roboto" panose="02000000000000000000"/>
                <a:sym typeface="Roboto" panose="02000000000000000000"/>
              </a:rPr>
              <a:t> </a:t>
            </a:r>
            <a:endParaRPr lang="el-GR" altLang="en-GB" sz="1200">
              <a:solidFill>
                <a:srgbClr val="000000"/>
              </a:solidFill>
              <a:latin typeface="Roboto" panose="02000000000000000000"/>
              <a:ea typeface="Roboto" panose="02000000000000000000"/>
              <a:cs typeface="Roboto" panose="02000000000000000000"/>
              <a:sym typeface="Roboto" panose="02000000000000000000"/>
            </a:endParaRPr>
          </a:p>
          <a:p>
            <a:pPr marL="171450" lvl="0" indent="-171450" algn="l" rtl="0">
              <a:spcBef>
                <a:spcPts val="0"/>
              </a:spcBef>
              <a:spcAft>
                <a:spcPts val="0"/>
              </a:spcAft>
              <a:buFont typeface="Wingdings" panose="05000000000000000000" charset="0"/>
              <a:buChar char="§"/>
            </a:pPr>
            <a:endParaRPr lang="el-GR" altLang="en-GB" sz="1200">
              <a:solidFill>
                <a:srgbClr val="000000"/>
              </a:solidFill>
              <a:latin typeface="Roboto" panose="02000000000000000000"/>
              <a:ea typeface="Roboto" panose="02000000000000000000"/>
              <a:cs typeface="Roboto" panose="02000000000000000000"/>
              <a:sym typeface="Roboto" panose="02000000000000000000"/>
            </a:endParaRPr>
          </a:p>
        </p:txBody>
      </p:sp>
      <p:sp>
        <p:nvSpPr>
          <p:cNvPr id="717" name="Google Shape;717;p15"/>
          <p:cNvSpPr txBox="1"/>
          <p:nvPr/>
        </p:nvSpPr>
        <p:spPr>
          <a:xfrm>
            <a:off x="5463858" y="2524485"/>
            <a:ext cx="2532380" cy="413385"/>
          </a:xfrm>
          <a:prstGeom prst="rect">
            <a:avLst/>
          </a:prstGeom>
          <a:noFill/>
          <a:ln>
            <a:noFill/>
          </a:ln>
        </p:spPr>
        <p:txBody>
          <a:bodyPr spcFirstLastPara="1" wrap="square" lIns="91425" tIns="91425" rIns="91425" bIns="91425" anchor="ctr" anchorCtr="0">
            <a:noAutofit/>
          </a:bodyPr>
          <a:p>
            <a:pPr marL="0" lvl="0" indent="0" algn="ctr" rtl="0">
              <a:spcBef>
                <a:spcPts val="0"/>
              </a:spcBef>
              <a:spcAft>
                <a:spcPts val="0"/>
              </a:spcAft>
              <a:buNone/>
            </a:pPr>
            <a:r>
              <a:rPr lang="el-GR" sz="1200">
                <a:solidFill>
                  <a:schemeClr val="accent3"/>
                </a:solidFill>
                <a:latin typeface="Arial" panose="020B0604020202020204" pitchFamily="34" charset="0"/>
                <a:ea typeface="Fira Sans Extra Condensed Medium"/>
                <a:cs typeface="Arial" panose="020B0604020202020204" pitchFamily="34" charset="0"/>
                <a:sym typeface="Fira Sans Extra Condensed Medium"/>
              </a:rPr>
              <a:t>Αντικειμενική συνάρτηση</a:t>
            </a:r>
            <a:endParaRPr lang="el-GR" sz="1200">
              <a:solidFill>
                <a:schemeClr val="accent3"/>
              </a:solidFill>
              <a:latin typeface="Arial" panose="020B0604020202020204" pitchFamily="34" charset="0"/>
              <a:ea typeface="Fira Sans Extra Condensed Medium"/>
              <a:cs typeface="Arial" panose="020B0604020202020204" pitchFamily="34" charset="0"/>
              <a:sym typeface="Fira Sans Extra Condensed Medium"/>
            </a:endParaRPr>
          </a:p>
        </p:txBody>
      </p:sp>
      <mc:AlternateContent xmlns:mc="http://schemas.openxmlformats.org/markup-compatibility/2006">
        <mc:Choice xmlns:a14="http://schemas.microsoft.com/office/drawing/2010/main" Requires="a14">
          <p:sp>
            <p:nvSpPr>
              <p:cNvPr id="15" name="Google Shape;715;p15"/>
              <p:cNvSpPr txBox="1"/>
              <p:nvPr/>
            </p:nvSpPr>
            <p:spPr>
              <a:xfrm flipH="1">
                <a:off x="5664428" y="2896325"/>
                <a:ext cx="2241550" cy="601345"/>
              </a:xfrm>
              <a:prstGeom prst="rect">
                <a:avLst/>
              </a:prstGeom>
              <a:noFill/>
              <a:ln>
                <a:noFill/>
              </a:ln>
            </p:spPr>
            <p:txBody>
              <a:bodyPr spcFirstLastPara="1" wrap="square" lIns="91425" tIns="91425" rIns="91425" bIns="91425" anchor="ctr" anchorCtr="0">
                <a:noAutofit/>
              </a:bodyPr>
              <a:p>
                <a:pPr marL="171450" lvl="0" indent="-171450" algn="l" rtl="0">
                  <a:spcBef>
                    <a:spcPts val="0"/>
                  </a:spcBef>
                  <a:spcAft>
                    <a:spcPts val="0"/>
                  </a:spcAft>
                  <a:buFont typeface="Wingdings" panose="05000000000000000000" charset="0"/>
                  <a:buChar char="§"/>
                </a:pPr>
                <a:r>
                  <a:rPr lang="en-US" sz="1200" i="1">
                    <a:solidFill>
                      <a:srgbClr val="000000"/>
                    </a:solidFill>
                    <a:latin typeface="Roboto" panose="02000000000000000000"/>
                    <a:ea typeface="Roboto" panose="02000000000000000000"/>
                    <a:cs typeface="Roboto" panose="02000000000000000000"/>
                    <a:sym typeface="Roboto" panose="02000000000000000000"/>
                  </a:rPr>
                  <a:t> </a:t>
                </a:r>
                <a14:m>
                  <m:oMath xmlns:m="http://schemas.openxmlformats.org/officeDocument/2006/math">
                    <m:r>
                      <a:rPr lang="en-US" sz="1200" i="1">
                        <a:solidFill>
                          <a:srgbClr val="000000"/>
                        </a:solidFill>
                        <a:latin typeface="Cambria Math" panose="02040503050406030204" charset="0"/>
                        <a:ea typeface="Roboto" panose="02000000000000000000"/>
                        <a:cs typeface="Cambria Math" panose="02040503050406030204" charset="0"/>
                        <a:sym typeface="Roboto" panose="02000000000000000000"/>
                      </a:rPr>
                      <m:t>𝑚𝑖𝑛</m:t>
                    </m:r>
                    <m:r>
                      <a:rPr lang="en-US" sz="1200">
                        <a:solidFill>
                          <a:srgbClr val="000000"/>
                        </a:solidFill>
                        <a:latin typeface="Roboto" panose="02000000000000000000"/>
                        <a:ea typeface="Roboto" panose="02000000000000000000"/>
                        <a:cs typeface="Roboto" panose="02000000000000000000"/>
                        <a:sym typeface="Roboto" panose="02000000000000000000"/>
                      </a:rPr>
                      <m:t> </m:t>
                    </m:r>
                    <m:nary>
                      <m:naryPr>
                        <m:chr m:val="∑"/>
                        <m:limLoc m:val="undOvr"/>
                        <m:supHide m:val="on"/>
                        <m:ctrlPr>
                          <a:rPr lang="en-US" sz="1200" i="1">
                            <a:solidFill>
                              <a:srgbClr val="000000"/>
                            </a:solidFill>
                            <a:latin typeface="Cambria Math" panose="02040503050406030204" charset="0"/>
                            <a:ea typeface="Roboto" panose="02000000000000000000"/>
                            <a:cs typeface="Cambria Math" panose="02040503050406030204" charset="0"/>
                            <a:sym typeface="Roboto" panose="02000000000000000000"/>
                          </a:rPr>
                        </m:ctrlPr>
                      </m:naryPr>
                      <m:sub>
                        <m:r>
                          <a:rPr lang="en-US" sz="1200" i="1">
                            <a:solidFill>
                              <a:srgbClr val="000000"/>
                            </a:solidFill>
                            <a:latin typeface="Cambria Math" panose="02040503050406030204" charset="0"/>
                            <a:ea typeface="Roboto" panose="02000000000000000000"/>
                            <a:cs typeface="Cambria Math" panose="02040503050406030204" charset="0"/>
                            <a:sym typeface="Roboto" panose="02000000000000000000"/>
                          </a:rPr>
                          <m:t>𝑖</m:t>
                        </m:r>
                        <m:r>
                          <a:rPr lang="en-US" sz="1200" i="1">
                            <a:solidFill>
                              <a:srgbClr val="000000"/>
                            </a:solidFill>
                            <a:latin typeface="Cambria Math" panose="02040503050406030204" charset="0"/>
                            <a:ea typeface="Roboto" panose="02000000000000000000"/>
                            <a:cs typeface="Cambria Math" panose="02040503050406030204" charset="0"/>
                            <a:sym typeface="Roboto" panose="02000000000000000000"/>
                          </a:rPr>
                          <m:t>∈</m:t>
                        </m:r>
                        <m:r>
                          <a:rPr lang="en-US" sz="1200" i="1">
                            <a:solidFill>
                              <a:srgbClr val="000000"/>
                            </a:solidFill>
                            <a:latin typeface="Cambria Math" panose="02040503050406030204" charset="0"/>
                            <a:ea typeface="Roboto" panose="02000000000000000000"/>
                            <a:cs typeface="Cambria Math" panose="02040503050406030204" charset="0"/>
                            <a:sym typeface="Roboto" panose="02000000000000000000"/>
                          </a:rPr>
                          <m:t>𝐼</m:t>
                        </m:r>
                      </m:sub>
                      <m:sup/>
                      <m:e>
                        <m:nary>
                          <m:naryPr>
                            <m:chr m:val="∑"/>
                            <m:limLoc m:val="undOvr"/>
                            <m:supHide m:val="on"/>
                            <m:ctrlPr>
                              <a:rPr lang="en-US" sz="1200" i="1">
                                <a:solidFill>
                                  <a:srgbClr val="000000"/>
                                </a:solidFill>
                                <a:latin typeface="Cambria Math" panose="02040503050406030204" charset="0"/>
                                <a:ea typeface="Roboto" panose="02000000000000000000"/>
                                <a:cs typeface="Cambria Math" panose="02040503050406030204" charset="0"/>
                                <a:sym typeface="Roboto" panose="02000000000000000000"/>
                              </a:rPr>
                            </m:ctrlPr>
                          </m:naryPr>
                          <m:sub>
                            <m:r>
                              <a:rPr lang="en-US" sz="1200" i="1">
                                <a:solidFill>
                                  <a:srgbClr val="000000"/>
                                </a:solidFill>
                                <a:latin typeface="Cambria Math" panose="02040503050406030204" charset="0"/>
                                <a:ea typeface="Roboto" panose="02000000000000000000"/>
                                <a:cs typeface="Cambria Math" panose="02040503050406030204" charset="0"/>
                                <a:sym typeface="Roboto" panose="02000000000000000000"/>
                              </a:rPr>
                              <m:t>𝑗</m:t>
                            </m:r>
                            <m:r>
                              <a:rPr lang="en-US" sz="1200" i="1">
                                <a:solidFill>
                                  <a:srgbClr val="000000"/>
                                </a:solidFill>
                                <a:latin typeface="Cambria Math" panose="02040503050406030204" charset="0"/>
                                <a:ea typeface="Roboto" panose="02000000000000000000"/>
                                <a:cs typeface="Cambria Math" panose="02040503050406030204" charset="0"/>
                                <a:sym typeface="Roboto" panose="02000000000000000000"/>
                              </a:rPr>
                              <m:t>∈</m:t>
                            </m:r>
                            <m:r>
                              <a:rPr lang="en-US" sz="1200" i="1">
                                <a:solidFill>
                                  <a:srgbClr val="000000"/>
                                </a:solidFill>
                                <a:latin typeface="Cambria Math" panose="02040503050406030204" charset="0"/>
                                <a:ea typeface="Roboto" panose="02000000000000000000"/>
                                <a:cs typeface="Cambria Math" panose="02040503050406030204" charset="0"/>
                                <a:sym typeface="Roboto" panose="02000000000000000000"/>
                              </a:rPr>
                              <m:t>𝐽</m:t>
                            </m:r>
                          </m:sub>
                          <m:sup/>
                          <m:e>
                            <m:r>
                              <a:rPr lang="en-US" sz="1200" i="1">
                                <a:solidFill>
                                  <a:srgbClr val="000000"/>
                                </a:solidFill>
                                <a:latin typeface="Cambria Math" panose="02040503050406030204" charset="0"/>
                                <a:ea typeface="Roboto" panose="02000000000000000000"/>
                                <a:cs typeface="Cambria Math" panose="02040503050406030204" charset="0"/>
                                <a:sym typeface="Roboto" panose="02000000000000000000"/>
                              </a:rPr>
                              <m:t>𝑤</m:t>
                            </m:r>
                            <m:r>
                              <a:rPr lang="en-US" sz="1200" i="1" baseline="-25000">
                                <a:solidFill>
                                  <a:srgbClr val="000000"/>
                                </a:solidFill>
                                <a:latin typeface="Cambria Math" panose="02040503050406030204" charset="0"/>
                                <a:ea typeface="Roboto" panose="02000000000000000000"/>
                                <a:cs typeface="Cambria Math" panose="02040503050406030204" charset="0"/>
                                <a:sym typeface="Roboto" panose="02000000000000000000"/>
                              </a:rPr>
                              <m:t>𝑖</m:t>
                            </m:r>
                            <m:r>
                              <a:rPr lang="en-US" sz="1200" i="1">
                                <a:solidFill>
                                  <a:srgbClr val="000000"/>
                                </a:solidFill>
                                <a:latin typeface="Cambria Math" panose="02040503050406030204" charset="0"/>
                                <a:ea typeface="Roboto" panose="02000000000000000000"/>
                                <a:cs typeface="Cambria Math" panose="02040503050406030204" charset="0"/>
                                <a:sym typeface="Roboto" panose="02000000000000000000"/>
                              </a:rPr>
                              <m:t> </m:t>
                            </m:r>
                            <m:r>
                              <a:rPr lang="en-US" sz="1200" i="1">
                                <a:solidFill>
                                  <a:srgbClr val="000000"/>
                                </a:solidFill>
                                <a:latin typeface="Cambria Math" panose="02040503050406030204" charset="0"/>
                                <a:ea typeface="Roboto" panose="02000000000000000000"/>
                                <a:cs typeface="Cambria Math" panose="02040503050406030204" charset="0"/>
                                <a:sym typeface="Roboto" panose="02000000000000000000"/>
                              </a:rPr>
                              <m:t>𝑑</m:t>
                            </m:r>
                            <m:r>
                              <a:rPr lang="en-US" sz="1200" i="1" baseline="-25000">
                                <a:solidFill>
                                  <a:srgbClr val="000000"/>
                                </a:solidFill>
                                <a:latin typeface="Cambria Math" panose="02040503050406030204" charset="0"/>
                                <a:ea typeface="Roboto" panose="02000000000000000000"/>
                                <a:cs typeface="Cambria Math" panose="02040503050406030204" charset="0"/>
                                <a:sym typeface="Roboto" panose="02000000000000000000"/>
                              </a:rPr>
                              <m:t>𝑖𝑗</m:t>
                            </m:r>
                            <m:r>
                              <a:rPr lang="en-US" sz="1200" i="1" baseline="-25000">
                                <a:solidFill>
                                  <a:srgbClr val="000000"/>
                                </a:solidFill>
                                <a:latin typeface="Cambria Math" panose="02040503050406030204" charset="0"/>
                                <a:ea typeface="Roboto" panose="02000000000000000000"/>
                                <a:cs typeface="Cambria Math" panose="02040503050406030204" charset="0"/>
                                <a:sym typeface="Roboto" panose="02000000000000000000"/>
                              </a:rPr>
                              <m:t> </m:t>
                            </m:r>
                            <m:r>
                              <a:rPr lang="en-US" sz="1200" i="1">
                                <a:solidFill>
                                  <a:srgbClr val="000000"/>
                                </a:solidFill>
                                <a:latin typeface="Cambria Math" panose="02040503050406030204" charset="0"/>
                                <a:ea typeface="Roboto" panose="02000000000000000000"/>
                                <a:cs typeface="Cambria Math" panose="02040503050406030204" charset="0"/>
                                <a:sym typeface="Roboto" panose="02000000000000000000"/>
                              </a:rPr>
                              <m:t>𝑦</m:t>
                            </m:r>
                            <m:r>
                              <a:rPr lang="en-US" sz="1200" i="1" baseline="-25000">
                                <a:solidFill>
                                  <a:srgbClr val="000000"/>
                                </a:solidFill>
                                <a:latin typeface="Cambria Math" panose="02040503050406030204" charset="0"/>
                                <a:ea typeface="Roboto" panose="02000000000000000000"/>
                                <a:cs typeface="Cambria Math" panose="02040503050406030204" charset="0"/>
                                <a:sym typeface="Roboto" panose="02000000000000000000"/>
                              </a:rPr>
                              <m:t>𝑖𝑗</m:t>
                            </m:r>
                          </m:e>
                        </m:nary>
                      </m:e>
                    </m:nary>
                  </m:oMath>
                </a14:m>
                <a:endParaRPr lang="el-GR" sz="1200">
                  <a:solidFill>
                    <a:srgbClr val="000000"/>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Font typeface="Wingdings" panose="05000000000000000000" charset="0"/>
                  <a:buNone/>
                </a:pPr>
                <a:endParaRPr lang="el-GR" altLang="el-GR" sz="1200">
                  <a:solidFill>
                    <a:srgbClr val="000000"/>
                  </a:solidFill>
                  <a:latin typeface="Roboto" panose="02000000000000000000"/>
                  <a:ea typeface="Roboto" panose="02000000000000000000"/>
                  <a:cs typeface="Roboto" panose="02000000000000000000"/>
                  <a:sym typeface="Roboto" panose="02000000000000000000"/>
                </a:endParaRPr>
              </a:p>
            </p:txBody>
          </p:sp>
        </mc:Choice>
        <mc:Fallback>
          <p:sp>
            <p:nvSpPr>
              <p:cNvPr id="15" name="Google Shape;715;p15"/>
              <p:cNvSpPr txBox="1">
                <a:spLocks noRot="1" noChangeAspect="1" noMove="1" noResize="1" noEditPoints="1" noAdjustHandles="1" noChangeArrowheads="1" noChangeShapeType="1" noTextEdit="1"/>
              </p:cNvSpPr>
              <p:nvPr/>
            </p:nvSpPr>
            <p:spPr>
              <a:xfrm flipH="1">
                <a:off x="5664428" y="2896325"/>
                <a:ext cx="2241550" cy="601345"/>
              </a:xfrm>
              <a:prstGeom prst="rect">
                <a:avLst/>
              </a:prstGeom>
              <a:blipFill rotWithShape="1">
                <a:blip r:embed="rId1"/>
                <a:stretch>
                  <a:fillRect l="-10" t="-15" r="10" b="15"/>
                </a:stretch>
              </a:blipFill>
              <a:ln>
                <a:noFill/>
              </a:ln>
            </p:spPr>
            <p:txBody>
              <a:bodyPr/>
              <a:lstStyle/>
              <a:p>
                <a:r>
                  <a:rPr lang="en-US" altLang="en-US">
                    <a:noFill/>
                  </a:rPr>
                  <a:t> </a:t>
                </a:r>
              </a:p>
            </p:txBody>
          </p:sp>
        </mc:Fallback>
      </mc:AlternateContent>
      <p:sp>
        <p:nvSpPr>
          <p:cNvPr id="728" name="Google Shape;728;p15"/>
          <p:cNvSpPr txBox="1"/>
          <p:nvPr/>
        </p:nvSpPr>
        <p:spPr>
          <a:xfrm>
            <a:off x="5663965" y="3535045"/>
            <a:ext cx="1411346" cy="357053"/>
          </a:xfrm>
          <a:prstGeom prst="rect">
            <a:avLst/>
          </a:prstGeom>
          <a:noFill/>
          <a:ln>
            <a:noFill/>
          </a:ln>
        </p:spPr>
        <p:txBody>
          <a:bodyPr spcFirstLastPara="1" wrap="square" lIns="91425" tIns="91425" rIns="91425" bIns="91425" anchor="ctr" anchorCtr="0">
            <a:noAutofit/>
          </a:bodyPr>
          <a:p>
            <a:pPr marL="0" lvl="0" indent="0" algn="ctr" rtl="0">
              <a:spcBef>
                <a:spcPts val="0"/>
              </a:spcBef>
              <a:spcAft>
                <a:spcPts val="0"/>
              </a:spcAft>
              <a:buNone/>
            </a:pPr>
            <a:r>
              <a:rPr lang="el-GR" sz="1200">
                <a:solidFill>
                  <a:schemeClr val="accent2"/>
                </a:solidFill>
                <a:latin typeface="Arial" panose="020B0604020202020204" pitchFamily="34" charset="0"/>
                <a:ea typeface="Fira Sans Extra Condensed Medium"/>
                <a:cs typeface="Arial" panose="020B0604020202020204" pitchFamily="34" charset="0"/>
                <a:sym typeface="Fira Sans Extra Condensed Medium"/>
              </a:rPr>
              <a:t>Περιορισμοί</a:t>
            </a:r>
            <a:endParaRPr lang="el-GR" sz="1200">
              <a:solidFill>
                <a:schemeClr val="accent2"/>
              </a:solidFill>
              <a:latin typeface="Arial" panose="020B0604020202020204" pitchFamily="34" charset="0"/>
              <a:ea typeface="Fira Sans Extra Condensed Medium"/>
              <a:cs typeface="Arial" panose="020B0604020202020204" pitchFamily="34" charset="0"/>
              <a:sym typeface="Fira Sans Extra Condensed Medium"/>
            </a:endParaRPr>
          </a:p>
        </p:txBody>
      </p:sp>
      <mc:AlternateContent xmlns:mc="http://schemas.openxmlformats.org/markup-compatibility/2006">
        <mc:Choice xmlns:a14="http://schemas.microsoft.com/office/drawing/2010/main" Requires="a14">
          <p:sp>
            <p:nvSpPr>
              <p:cNvPr id="16" name="Google Shape;715;p15"/>
              <p:cNvSpPr txBox="1"/>
              <p:nvPr/>
            </p:nvSpPr>
            <p:spPr>
              <a:xfrm flipH="1">
                <a:off x="5808345" y="3940175"/>
                <a:ext cx="2241550" cy="396875"/>
              </a:xfrm>
              <a:prstGeom prst="rect">
                <a:avLst/>
              </a:prstGeom>
              <a:noFill/>
              <a:ln>
                <a:noFill/>
              </a:ln>
            </p:spPr>
            <p:txBody>
              <a:bodyPr spcFirstLastPara="1" wrap="square" lIns="91425" tIns="91425" rIns="91425" bIns="91425" anchor="ctr" anchorCtr="0">
                <a:noAutofit/>
              </a:bodyPr>
              <a:p>
                <a:pPr marL="171450" lvl="0" indent="-171450" algn="l" rtl="0">
                  <a:spcBef>
                    <a:spcPts val="0"/>
                  </a:spcBef>
                  <a:spcAft>
                    <a:spcPts val="0"/>
                  </a:spcAft>
                  <a:buFont typeface="Wingdings" panose="05000000000000000000" charset="0"/>
                  <a:buChar char="§"/>
                </a:pPr>
                <a:r>
                  <a:rPr lang="en-US" sz="1200" i="1">
                    <a:solidFill>
                      <a:srgbClr val="000000"/>
                    </a:solidFill>
                    <a:latin typeface="Roboto" panose="02000000000000000000"/>
                    <a:ea typeface="Roboto" panose="02000000000000000000"/>
                    <a:cs typeface="Roboto" panose="02000000000000000000"/>
                    <a:sym typeface="Roboto" panose="02000000000000000000"/>
                  </a:rPr>
                  <a:t> </a:t>
                </a:r>
                <a14:m>
                  <m:oMath xmlns:m="http://schemas.openxmlformats.org/officeDocument/2006/math">
                    <m:nary>
                      <m:naryPr>
                        <m:chr m:val="∑"/>
                        <m:limLoc m:val="undOvr"/>
                        <m:supHide m:val="on"/>
                        <m:ctrlPr>
                          <a:rPr lang="en-US" sz="1200" i="1">
                            <a:solidFill>
                              <a:srgbClr val="000000"/>
                            </a:solidFill>
                            <a:latin typeface="Cambria Math" panose="02040503050406030204" charset="0"/>
                            <a:ea typeface="Roboto" panose="02000000000000000000"/>
                            <a:cs typeface="Cambria Math" panose="02040503050406030204" charset="0"/>
                            <a:sym typeface="Roboto" panose="02000000000000000000"/>
                          </a:rPr>
                        </m:ctrlPr>
                      </m:naryPr>
                      <m:sub>
                        <m:r>
                          <a:rPr lang="en-US" sz="1200" i="1">
                            <a:solidFill>
                              <a:srgbClr val="000000"/>
                            </a:solidFill>
                            <a:latin typeface="Cambria Math" panose="02040503050406030204" charset="0"/>
                            <a:ea typeface="Roboto" panose="02000000000000000000"/>
                            <a:cs typeface="Cambria Math" panose="02040503050406030204" charset="0"/>
                            <a:sym typeface="Roboto" panose="02000000000000000000"/>
                          </a:rPr>
                          <m:t>𝑗</m:t>
                        </m:r>
                        <m:r>
                          <a:rPr lang="en-US" sz="1200" i="1">
                            <a:solidFill>
                              <a:srgbClr val="000000"/>
                            </a:solidFill>
                            <a:latin typeface="Cambria Math" panose="02040503050406030204" charset="0"/>
                            <a:ea typeface="Roboto" panose="02000000000000000000"/>
                            <a:cs typeface="Cambria Math" panose="02040503050406030204" charset="0"/>
                            <a:sym typeface="Roboto" panose="02000000000000000000"/>
                          </a:rPr>
                          <m:t>∈</m:t>
                        </m:r>
                        <m:r>
                          <a:rPr lang="en-US" sz="1200" i="1">
                            <a:solidFill>
                              <a:srgbClr val="000000"/>
                            </a:solidFill>
                            <a:latin typeface="Cambria Math" panose="02040503050406030204" charset="0"/>
                            <a:ea typeface="Roboto" panose="02000000000000000000"/>
                            <a:cs typeface="Cambria Math" panose="02040503050406030204" charset="0"/>
                            <a:sym typeface="Roboto" panose="02000000000000000000"/>
                          </a:rPr>
                          <m:t>𝐽</m:t>
                        </m:r>
                      </m:sub>
                      <m:sup/>
                      <m:e>
                        <m:r>
                          <a:rPr lang="en-US" sz="1200" i="1">
                            <a:solidFill>
                              <a:srgbClr val="000000"/>
                            </a:solidFill>
                            <a:latin typeface="Cambria Math" panose="02040503050406030204" charset="0"/>
                            <a:ea typeface="Roboto" panose="02000000000000000000"/>
                            <a:cs typeface="Cambria Math" panose="02040503050406030204" charset="0"/>
                            <a:sym typeface="Roboto" panose="02000000000000000000"/>
                          </a:rPr>
                          <m:t>𝑥</m:t>
                        </m:r>
                        <m:r>
                          <a:rPr lang="en-US" sz="1200" i="1" baseline="-25000">
                            <a:solidFill>
                              <a:srgbClr val="000000"/>
                            </a:solidFill>
                            <a:latin typeface="Cambria Math" panose="02040503050406030204" charset="0"/>
                            <a:ea typeface="Roboto" panose="02000000000000000000"/>
                            <a:cs typeface="Cambria Math" panose="02040503050406030204" charset="0"/>
                            <a:sym typeface="Roboto" panose="02000000000000000000"/>
                          </a:rPr>
                          <m:t>𝑗</m:t>
                        </m:r>
                        <m:r>
                          <a:rPr lang="en-US" sz="1200" i="1">
                            <a:solidFill>
                              <a:srgbClr val="000000"/>
                            </a:solidFill>
                            <a:latin typeface="Cambria Math" panose="02040503050406030204" charset="0"/>
                            <a:ea typeface="Roboto" panose="02000000000000000000"/>
                            <a:cs typeface="Cambria Math" panose="02040503050406030204" charset="0"/>
                            <a:sym typeface="Roboto" panose="02000000000000000000"/>
                          </a:rPr>
                          <m:t> = </m:t>
                        </m:r>
                        <m:r>
                          <a:rPr lang="en-US" sz="1200" i="1">
                            <a:solidFill>
                              <a:srgbClr val="000000"/>
                            </a:solidFill>
                            <a:latin typeface="Cambria Math" panose="02040503050406030204" charset="0"/>
                            <a:ea typeface="Roboto" panose="02000000000000000000"/>
                            <a:cs typeface="Cambria Math" panose="02040503050406030204" charset="0"/>
                            <a:sym typeface="Roboto" panose="02000000000000000000"/>
                          </a:rPr>
                          <m:t>𝑝</m:t>
                        </m:r>
                      </m:e>
                    </m:nary>
                  </m:oMath>
                </a14:m>
                <a:endParaRPr lang="el-GR" sz="1200">
                  <a:solidFill>
                    <a:srgbClr val="000000"/>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Font typeface="Wingdings" panose="05000000000000000000" charset="0"/>
                  <a:buNone/>
                </a:pPr>
                <a:endParaRPr lang="el-GR" altLang="el-GR" sz="1200">
                  <a:solidFill>
                    <a:srgbClr val="000000"/>
                  </a:solidFill>
                  <a:latin typeface="Roboto" panose="02000000000000000000"/>
                  <a:ea typeface="Roboto" panose="02000000000000000000"/>
                  <a:cs typeface="Roboto" panose="02000000000000000000"/>
                  <a:sym typeface="Roboto" panose="02000000000000000000"/>
                </a:endParaRPr>
              </a:p>
            </p:txBody>
          </p:sp>
        </mc:Choice>
        <mc:Fallback>
          <p:sp>
            <p:nvSpPr>
              <p:cNvPr id="16" name="Google Shape;715;p15"/>
              <p:cNvSpPr txBox="1">
                <a:spLocks noRot="1" noChangeAspect="1" noMove="1" noResize="1" noEditPoints="1" noAdjustHandles="1" noChangeArrowheads="1" noChangeShapeType="1" noTextEdit="1"/>
              </p:cNvSpPr>
              <p:nvPr/>
            </p:nvSpPr>
            <p:spPr>
              <a:xfrm flipH="1">
                <a:off x="5808345" y="3940175"/>
                <a:ext cx="2241550" cy="396875"/>
              </a:xfrm>
              <a:prstGeom prst="rect">
                <a:avLst/>
              </a:prstGeom>
              <a:blipFill rotWithShape="1">
                <a:blip r:embed="rId2"/>
                <a:stretch>
                  <a:fillRect t="-1280" b="-1120"/>
                </a:stretch>
              </a:blipFill>
              <a:ln>
                <a:noFill/>
              </a:ln>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17" name="Google Shape;715;p15"/>
              <p:cNvSpPr txBox="1"/>
              <p:nvPr/>
            </p:nvSpPr>
            <p:spPr>
              <a:xfrm flipH="1">
                <a:off x="5808345" y="4177665"/>
                <a:ext cx="2241550" cy="396875"/>
              </a:xfrm>
              <a:prstGeom prst="rect">
                <a:avLst/>
              </a:prstGeom>
              <a:noFill/>
              <a:ln>
                <a:noFill/>
              </a:ln>
            </p:spPr>
            <p:txBody>
              <a:bodyPr spcFirstLastPara="1" wrap="square" lIns="91425" tIns="91425" rIns="91425" bIns="91425" anchor="ctr" anchorCtr="0">
                <a:noAutofit/>
              </a:bodyPr>
              <a:p>
                <a:pPr marL="171450" lvl="0" indent="-171450" algn="l" rtl="0">
                  <a:spcBef>
                    <a:spcPts val="0"/>
                  </a:spcBef>
                  <a:spcAft>
                    <a:spcPts val="0"/>
                  </a:spcAft>
                  <a:buFont typeface="Wingdings" panose="05000000000000000000" charset="0"/>
                  <a:buChar char="§"/>
                </a:pPr>
                <a:r>
                  <a:rPr lang="en-US" sz="1200" i="1">
                    <a:solidFill>
                      <a:srgbClr val="000000"/>
                    </a:solidFill>
                    <a:latin typeface="Roboto" panose="02000000000000000000"/>
                    <a:ea typeface="Roboto" panose="02000000000000000000"/>
                    <a:cs typeface="Roboto" panose="02000000000000000000"/>
                    <a:sym typeface="Roboto" panose="02000000000000000000"/>
                  </a:rPr>
                  <a:t> </a:t>
                </a:r>
                <a14:m>
                  <m:oMath xmlns:m="http://schemas.openxmlformats.org/officeDocument/2006/math">
                    <m:nary>
                      <m:naryPr>
                        <m:chr m:val="∑"/>
                        <m:limLoc m:val="undOvr"/>
                        <m:supHide m:val="on"/>
                        <m:ctrlPr>
                          <a:rPr lang="en-US" sz="1200" i="1">
                            <a:solidFill>
                              <a:srgbClr val="000000"/>
                            </a:solidFill>
                            <a:latin typeface="Cambria Math" panose="02040503050406030204" charset="0"/>
                            <a:ea typeface="Roboto" panose="02000000000000000000"/>
                            <a:cs typeface="Cambria Math" panose="02040503050406030204" charset="0"/>
                            <a:sym typeface="Roboto" panose="02000000000000000000"/>
                          </a:rPr>
                        </m:ctrlPr>
                      </m:naryPr>
                      <m:sub>
                        <m:r>
                          <a:rPr lang="en-US" sz="1200" i="1">
                            <a:solidFill>
                              <a:srgbClr val="000000"/>
                            </a:solidFill>
                            <a:latin typeface="Cambria Math" panose="02040503050406030204" charset="0"/>
                            <a:ea typeface="Roboto" panose="02000000000000000000"/>
                            <a:cs typeface="Cambria Math" panose="02040503050406030204" charset="0"/>
                            <a:sym typeface="Roboto" panose="02000000000000000000"/>
                          </a:rPr>
                          <m:t>𝐽</m:t>
                        </m:r>
                        <m:r>
                          <a:rPr lang="en-US" sz="1200" i="1">
                            <a:solidFill>
                              <a:srgbClr val="000000"/>
                            </a:solidFill>
                            <a:latin typeface="Cambria Math" panose="02040503050406030204" charset="0"/>
                            <a:ea typeface="Roboto" panose="02000000000000000000"/>
                            <a:cs typeface="Cambria Math" panose="02040503050406030204" charset="0"/>
                            <a:sym typeface="Roboto" panose="02000000000000000000"/>
                          </a:rPr>
                          <m:t>∈</m:t>
                        </m:r>
                        <m:r>
                          <a:rPr lang="en-US" sz="1200" i="1">
                            <a:solidFill>
                              <a:srgbClr val="000000"/>
                            </a:solidFill>
                            <a:latin typeface="Cambria Math" panose="02040503050406030204" charset="0"/>
                            <a:ea typeface="Roboto" panose="02000000000000000000"/>
                            <a:cs typeface="Cambria Math" panose="02040503050406030204" charset="0"/>
                            <a:sym typeface="Roboto" panose="02000000000000000000"/>
                          </a:rPr>
                          <m:t>𝐽</m:t>
                        </m:r>
                      </m:sub>
                      <m:sup/>
                      <m:e>
                        <m:r>
                          <a:rPr lang="en-US" sz="1200" i="1">
                            <a:solidFill>
                              <a:srgbClr val="000000"/>
                            </a:solidFill>
                            <a:latin typeface="Cambria Math" panose="02040503050406030204" charset="0"/>
                            <a:ea typeface="Roboto" panose="02000000000000000000"/>
                            <a:cs typeface="Cambria Math" panose="02040503050406030204" charset="0"/>
                            <a:sym typeface="Roboto" panose="02000000000000000000"/>
                          </a:rPr>
                          <m:t>𝑦</m:t>
                        </m:r>
                        <m:r>
                          <a:rPr lang="en-US" sz="1200" i="1" baseline="-25000">
                            <a:solidFill>
                              <a:srgbClr val="000000"/>
                            </a:solidFill>
                            <a:latin typeface="Cambria Math" panose="02040503050406030204" charset="0"/>
                            <a:ea typeface="Roboto" panose="02000000000000000000"/>
                            <a:cs typeface="Cambria Math" panose="02040503050406030204" charset="0"/>
                            <a:sym typeface="Roboto" panose="02000000000000000000"/>
                          </a:rPr>
                          <m:t>𝑖𝑗</m:t>
                        </m:r>
                        <m:r>
                          <a:rPr lang="en-US" sz="1200" i="1">
                            <a:solidFill>
                              <a:srgbClr val="000000"/>
                            </a:solidFill>
                            <a:latin typeface="Cambria Math" panose="02040503050406030204" charset="0"/>
                            <a:ea typeface="Roboto" panose="02000000000000000000"/>
                            <a:cs typeface="Cambria Math" panose="02040503050406030204" charset="0"/>
                            <a:sym typeface="Roboto" panose="02000000000000000000"/>
                          </a:rPr>
                          <m:t> = </m:t>
                        </m:r>
                      </m:e>
                    </m:nary>
                    <m:r>
                      <a:rPr lang="en-US" sz="1200" i="1">
                        <a:solidFill>
                          <a:srgbClr val="000000"/>
                        </a:solidFill>
                        <a:latin typeface="Cambria Math" panose="02040503050406030204" charset="0"/>
                        <a:ea typeface="MS Mincho" charset="0"/>
                        <a:cs typeface="Cambria Math" panose="02040503050406030204" charset="0"/>
                        <a:sym typeface="Roboto" panose="02000000000000000000"/>
                      </a:rPr>
                      <m:t>1</m:t>
                    </m:r>
                  </m:oMath>
                </a14:m>
                <a:endParaRPr lang="el-GR" sz="1200">
                  <a:solidFill>
                    <a:srgbClr val="000000"/>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Font typeface="Wingdings" panose="05000000000000000000" charset="0"/>
                  <a:buNone/>
                </a:pPr>
                <a:endParaRPr lang="el-GR" altLang="el-GR" sz="1200">
                  <a:solidFill>
                    <a:srgbClr val="000000"/>
                  </a:solidFill>
                  <a:latin typeface="Roboto" panose="02000000000000000000"/>
                  <a:ea typeface="Roboto" panose="02000000000000000000"/>
                  <a:cs typeface="Roboto" panose="02000000000000000000"/>
                  <a:sym typeface="Roboto" panose="02000000000000000000"/>
                </a:endParaRPr>
              </a:p>
            </p:txBody>
          </p:sp>
        </mc:Choice>
        <mc:Fallback>
          <p:sp>
            <p:nvSpPr>
              <p:cNvPr id="17" name="Google Shape;715;p15"/>
              <p:cNvSpPr txBox="1">
                <a:spLocks noRot="1" noChangeAspect="1" noMove="1" noResize="1" noEditPoints="1" noAdjustHandles="1" noChangeArrowheads="1" noChangeShapeType="1" noTextEdit="1"/>
              </p:cNvSpPr>
              <p:nvPr/>
            </p:nvSpPr>
            <p:spPr>
              <a:xfrm flipH="1">
                <a:off x="5808345" y="4177665"/>
                <a:ext cx="2241550" cy="396875"/>
              </a:xfrm>
              <a:prstGeom prst="rect">
                <a:avLst/>
              </a:prstGeom>
              <a:blipFill rotWithShape="1">
                <a:blip r:embed="rId3"/>
                <a:stretch>
                  <a:fillRect t="-960" b="-640"/>
                </a:stretch>
              </a:blipFill>
              <a:ln>
                <a:noFill/>
              </a:ln>
            </p:spPr>
            <p:txBody>
              <a:bodyPr/>
              <a:lstStyle/>
              <a:p>
                <a:r>
                  <a:rPr lang="en-US" altLang="en-US">
                    <a:noFill/>
                  </a:rPr>
                  <a:t> </a:t>
                </a:r>
              </a:p>
            </p:txBody>
          </p:sp>
        </mc:Fallback>
      </mc:AlternateContent>
      <p:sp>
        <p:nvSpPr>
          <p:cNvPr id="18" name="Google Shape;715;p15"/>
          <p:cNvSpPr txBox="1"/>
          <p:nvPr/>
        </p:nvSpPr>
        <p:spPr>
          <a:xfrm flipH="1">
            <a:off x="5808345" y="4411980"/>
            <a:ext cx="2241550" cy="396875"/>
          </a:xfrm>
          <a:prstGeom prst="rect">
            <a:avLst/>
          </a:prstGeom>
          <a:noFill/>
          <a:ln>
            <a:noFill/>
          </a:ln>
        </p:spPr>
        <p:txBody>
          <a:bodyPr spcFirstLastPara="1" wrap="square" lIns="91425" tIns="91425" rIns="91425" bIns="91425" anchor="ctr" anchorCtr="0">
            <a:noAutofit/>
          </a:bodyPr>
          <a:p>
            <a:pPr marL="171450" lvl="0" indent="-171450" algn="l" rtl="0">
              <a:spcBef>
                <a:spcPts val="0"/>
              </a:spcBef>
              <a:spcAft>
                <a:spcPts val="0"/>
              </a:spcAft>
              <a:buFont typeface="Wingdings" panose="05000000000000000000" charset="0"/>
              <a:buChar char="§"/>
            </a:pPr>
            <a:r>
              <a:rPr lang="en-US" altLang="el-GR" sz="1100">
                <a:solidFill>
                  <a:srgbClr val="000000"/>
                </a:solidFill>
                <a:latin typeface="Roboto" panose="02000000000000000000"/>
                <a:ea typeface="Roboto" panose="02000000000000000000"/>
                <a:cs typeface="Roboto" panose="02000000000000000000"/>
                <a:sym typeface="Roboto" panose="02000000000000000000"/>
              </a:rPr>
              <a:t> y</a:t>
            </a:r>
            <a:r>
              <a:rPr lang="en-US" altLang="el-GR" sz="1100" baseline="-25000">
                <a:solidFill>
                  <a:srgbClr val="000000"/>
                </a:solidFill>
                <a:latin typeface="Roboto" panose="02000000000000000000"/>
                <a:ea typeface="Roboto" panose="02000000000000000000"/>
                <a:cs typeface="Roboto" panose="02000000000000000000"/>
                <a:sym typeface="Roboto" panose="02000000000000000000"/>
              </a:rPr>
              <a:t>ij</a:t>
            </a:r>
            <a:r>
              <a:rPr lang="en-US" altLang="el-GR" sz="1100">
                <a:solidFill>
                  <a:srgbClr val="000000"/>
                </a:solidFill>
                <a:latin typeface="Roboto" panose="02000000000000000000"/>
                <a:ea typeface="Roboto" panose="02000000000000000000"/>
                <a:cs typeface="Roboto" panose="02000000000000000000"/>
                <a:sym typeface="Roboto" panose="02000000000000000000"/>
              </a:rPr>
              <a:t> </a:t>
            </a:r>
            <a:r>
              <a:rPr lang="en-US" altLang="el-GR" sz="1100" i="1">
                <a:solidFill>
                  <a:srgbClr val="000000"/>
                </a:solidFill>
                <a:latin typeface="Arial" panose="020B0604020202020204" pitchFamily="34" charset="0"/>
                <a:ea typeface="Roboto" panose="02000000000000000000"/>
                <a:cs typeface="Arial" panose="020B0604020202020204" pitchFamily="34" charset="0"/>
                <a:sym typeface="Roboto" panose="02000000000000000000"/>
              </a:rPr>
              <a:t>≤ x</a:t>
            </a:r>
            <a:r>
              <a:rPr lang="en-US" altLang="el-GR" sz="1100" i="1" baseline="-25000">
                <a:solidFill>
                  <a:srgbClr val="000000"/>
                </a:solidFill>
                <a:latin typeface="Arial" panose="020B0604020202020204" pitchFamily="34" charset="0"/>
                <a:ea typeface="Roboto" panose="02000000000000000000"/>
                <a:cs typeface="Arial" panose="020B0604020202020204" pitchFamily="34" charset="0"/>
                <a:sym typeface="Roboto" panose="02000000000000000000"/>
              </a:rPr>
              <a:t>j</a:t>
            </a:r>
            <a:endParaRPr lang="el-GR" sz="1100">
              <a:solidFill>
                <a:srgbClr val="000000"/>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Font typeface="Wingdings" panose="05000000000000000000" charset="0"/>
              <a:buNone/>
            </a:pPr>
            <a:endParaRPr lang="el-GR" altLang="el-GR" sz="1100">
              <a:solidFill>
                <a:srgbClr val="000000"/>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transition advClick="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2745" name="Shape 2745"/>
        <p:cNvGrpSpPr/>
        <p:nvPr/>
      </p:nvGrpSpPr>
      <p:grpSpPr>
        <a:xfrm>
          <a:off x="0" y="0"/>
          <a:ext cx="0" cy="0"/>
          <a:chOff x="0" y="0"/>
          <a:chExt cx="0" cy="0"/>
        </a:xfrm>
      </p:grpSpPr>
      <p:grpSp>
        <p:nvGrpSpPr>
          <p:cNvPr id="2746" name="Google Shape;2746;p34"/>
          <p:cNvGrpSpPr/>
          <p:nvPr/>
        </p:nvGrpSpPr>
        <p:grpSpPr>
          <a:xfrm>
            <a:off x="3760636" y="1189771"/>
            <a:ext cx="1618184" cy="3530335"/>
            <a:chOff x="4140800" y="323100"/>
            <a:chExt cx="400600" cy="873975"/>
          </a:xfrm>
        </p:grpSpPr>
        <p:sp>
          <p:nvSpPr>
            <p:cNvPr id="2749" name="Google Shape;2749;p34"/>
            <p:cNvSpPr/>
            <p:nvPr/>
          </p:nvSpPr>
          <p:spPr>
            <a:xfrm>
              <a:off x="4141425" y="323100"/>
              <a:ext cx="399725" cy="873975"/>
            </a:xfrm>
            <a:custGeom>
              <a:avLst/>
              <a:gdLst/>
              <a:ahLst/>
              <a:cxnLst/>
              <a:rect l="l" t="t" r="r" b="b"/>
              <a:pathLst>
                <a:path w="15989" h="34959" extrusionOk="0">
                  <a:moveTo>
                    <a:pt x="1625" y="0"/>
                  </a:moveTo>
                  <a:cubicBezTo>
                    <a:pt x="728" y="0"/>
                    <a:pt x="0" y="728"/>
                    <a:pt x="0" y="1625"/>
                  </a:cubicBezTo>
                  <a:lnTo>
                    <a:pt x="0" y="33334"/>
                  </a:lnTo>
                  <a:cubicBezTo>
                    <a:pt x="0" y="34231"/>
                    <a:pt x="728" y="34958"/>
                    <a:pt x="1625" y="34958"/>
                  </a:cubicBezTo>
                  <a:lnTo>
                    <a:pt x="14374" y="34958"/>
                  </a:lnTo>
                  <a:cubicBezTo>
                    <a:pt x="15271" y="34958"/>
                    <a:pt x="15989" y="34231"/>
                    <a:pt x="15989" y="33334"/>
                  </a:cubicBezTo>
                  <a:lnTo>
                    <a:pt x="15989" y="1625"/>
                  </a:lnTo>
                  <a:cubicBezTo>
                    <a:pt x="15989" y="728"/>
                    <a:pt x="15271" y="0"/>
                    <a:pt x="14374" y="0"/>
                  </a:cubicBezTo>
                  <a:lnTo>
                    <a:pt x="12450" y="0"/>
                  </a:lnTo>
                  <a:cubicBezTo>
                    <a:pt x="12151" y="0"/>
                    <a:pt x="11892" y="249"/>
                    <a:pt x="11892" y="578"/>
                  </a:cubicBezTo>
                  <a:cubicBezTo>
                    <a:pt x="11892" y="887"/>
                    <a:pt x="11643" y="1146"/>
                    <a:pt x="11314" y="1146"/>
                  </a:cubicBezTo>
                  <a:lnTo>
                    <a:pt x="4685" y="1146"/>
                  </a:lnTo>
                  <a:cubicBezTo>
                    <a:pt x="4376" y="1146"/>
                    <a:pt x="4117" y="897"/>
                    <a:pt x="4117" y="578"/>
                  </a:cubicBezTo>
                  <a:cubicBezTo>
                    <a:pt x="4117" y="269"/>
                    <a:pt x="3868" y="0"/>
                    <a:pt x="3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0" name="Google Shape;2750;p34"/>
            <p:cNvSpPr/>
            <p:nvPr/>
          </p:nvSpPr>
          <p:spPr>
            <a:xfrm>
              <a:off x="4185775" y="337550"/>
              <a:ext cx="43875" cy="14225"/>
            </a:xfrm>
            <a:custGeom>
              <a:avLst/>
              <a:gdLst/>
              <a:ahLst/>
              <a:cxnLst/>
              <a:rect l="l" t="t" r="r" b="b"/>
              <a:pathLst>
                <a:path w="1755" h="569" extrusionOk="0">
                  <a:moveTo>
                    <a:pt x="289" y="0"/>
                  </a:moveTo>
                  <a:cubicBezTo>
                    <a:pt x="140" y="0"/>
                    <a:pt x="0" y="120"/>
                    <a:pt x="0" y="279"/>
                  </a:cubicBezTo>
                  <a:cubicBezTo>
                    <a:pt x="0" y="449"/>
                    <a:pt x="120" y="568"/>
                    <a:pt x="289" y="568"/>
                  </a:cubicBezTo>
                  <a:lnTo>
                    <a:pt x="1466" y="568"/>
                  </a:lnTo>
                  <a:cubicBezTo>
                    <a:pt x="1635" y="568"/>
                    <a:pt x="1755" y="449"/>
                    <a:pt x="1755" y="279"/>
                  </a:cubicBezTo>
                  <a:cubicBezTo>
                    <a:pt x="1755" y="120"/>
                    <a:pt x="1635" y="0"/>
                    <a:pt x="14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3" name="Google Shape;2753;p34"/>
            <p:cNvSpPr/>
            <p:nvPr/>
          </p:nvSpPr>
          <p:spPr>
            <a:xfrm>
              <a:off x="4450925" y="337550"/>
              <a:ext cx="64325" cy="14225"/>
            </a:xfrm>
            <a:custGeom>
              <a:avLst/>
              <a:gdLst/>
              <a:ahLst/>
              <a:cxnLst/>
              <a:rect l="l" t="t" r="r" b="b"/>
              <a:pathLst>
                <a:path w="2573" h="569" extrusionOk="0">
                  <a:moveTo>
                    <a:pt x="280" y="0"/>
                  </a:moveTo>
                  <a:cubicBezTo>
                    <a:pt x="120" y="0"/>
                    <a:pt x="0" y="120"/>
                    <a:pt x="0" y="279"/>
                  </a:cubicBezTo>
                  <a:cubicBezTo>
                    <a:pt x="0" y="449"/>
                    <a:pt x="120" y="568"/>
                    <a:pt x="280" y="568"/>
                  </a:cubicBezTo>
                  <a:lnTo>
                    <a:pt x="2283" y="568"/>
                  </a:lnTo>
                  <a:cubicBezTo>
                    <a:pt x="2453" y="568"/>
                    <a:pt x="2572" y="449"/>
                    <a:pt x="2572" y="279"/>
                  </a:cubicBezTo>
                  <a:cubicBezTo>
                    <a:pt x="2572" y="120"/>
                    <a:pt x="2453" y="0"/>
                    <a:pt x="22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5" name="Google Shape;2755;p34"/>
            <p:cNvSpPr/>
            <p:nvPr/>
          </p:nvSpPr>
          <p:spPr>
            <a:xfrm>
              <a:off x="4149400" y="407575"/>
              <a:ext cx="126346" cy="154525"/>
            </a:xfrm>
            <a:custGeom>
              <a:avLst/>
              <a:gdLst/>
              <a:ahLst/>
              <a:cxnLst/>
              <a:rect l="l" t="t" r="r" b="b"/>
              <a:pathLst>
                <a:path w="5453" h="6181" extrusionOk="0">
                  <a:moveTo>
                    <a:pt x="778" y="0"/>
                  </a:moveTo>
                  <a:lnTo>
                    <a:pt x="0" y="5632"/>
                  </a:lnTo>
                  <a:lnTo>
                    <a:pt x="4765" y="6181"/>
                  </a:lnTo>
                  <a:lnTo>
                    <a:pt x="5453" y="479"/>
                  </a:lnTo>
                  <a:lnTo>
                    <a:pt x="778" y="0"/>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6" name="Google Shape;2756;p34"/>
            <p:cNvSpPr/>
            <p:nvPr/>
          </p:nvSpPr>
          <p:spPr>
            <a:xfrm>
              <a:off x="4282725" y="423775"/>
              <a:ext cx="131350" cy="154525"/>
            </a:xfrm>
            <a:custGeom>
              <a:avLst/>
              <a:gdLst/>
              <a:ahLst/>
              <a:cxnLst/>
              <a:rect l="l" t="t" r="r" b="b"/>
              <a:pathLst>
                <a:path w="5254" h="6181" extrusionOk="0">
                  <a:moveTo>
                    <a:pt x="648" y="0"/>
                  </a:moveTo>
                  <a:lnTo>
                    <a:pt x="0" y="5672"/>
                  </a:lnTo>
                  <a:lnTo>
                    <a:pt x="4356" y="6180"/>
                  </a:lnTo>
                  <a:lnTo>
                    <a:pt x="5253" y="449"/>
                  </a:lnTo>
                  <a:lnTo>
                    <a:pt x="648" y="0"/>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7" name="Google Shape;2757;p34"/>
            <p:cNvSpPr/>
            <p:nvPr/>
          </p:nvSpPr>
          <p:spPr>
            <a:xfrm>
              <a:off x="4282725" y="511750"/>
              <a:ext cx="118375" cy="66550"/>
            </a:xfrm>
            <a:custGeom>
              <a:avLst/>
              <a:gdLst/>
              <a:ahLst/>
              <a:cxnLst/>
              <a:rect l="l" t="t" r="r" b="b"/>
              <a:pathLst>
                <a:path w="4735" h="2662" extrusionOk="0">
                  <a:moveTo>
                    <a:pt x="249" y="0"/>
                  </a:moveTo>
                  <a:lnTo>
                    <a:pt x="0" y="2153"/>
                  </a:lnTo>
                  <a:lnTo>
                    <a:pt x="4356" y="2661"/>
                  </a:lnTo>
                  <a:lnTo>
                    <a:pt x="4735" y="508"/>
                  </a:lnTo>
                  <a:lnTo>
                    <a:pt x="249" y="0"/>
                  </a:lnTo>
                  <a:close/>
                </a:path>
              </a:pathLst>
            </a:cu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8" name="Google Shape;2758;p34"/>
            <p:cNvSpPr/>
            <p:nvPr/>
          </p:nvSpPr>
          <p:spPr>
            <a:xfrm>
              <a:off x="4414050" y="438475"/>
              <a:ext cx="124626" cy="162250"/>
            </a:xfrm>
            <a:custGeom>
              <a:avLst/>
              <a:gdLst/>
              <a:ahLst/>
              <a:cxnLst/>
              <a:rect l="l" t="t" r="r" b="b"/>
              <a:pathLst>
                <a:path w="5144" h="6490" extrusionOk="0">
                  <a:moveTo>
                    <a:pt x="997" y="0"/>
                  </a:moveTo>
                  <a:lnTo>
                    <a:pt x="0" y="5772"/>
                  </a:lnTo>
                  <a:lnTo>
                    <a:pt x="4675" y="6490"/>
                  </a:lnTo>
                  <a:lnTo>
                    <a:pt x="5144" y="4496"/>
                  </a:lnTo>
                  <a:lnTo>
                    <a:pt x="5144" y="409"/>
                  </a:lnTo>
                  <a:lnTo>
                    <a:pt x="997" y="0"/>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9" name="Google Shape;2759;p34"/>
            <p:cNvSpPr/>
            <p:nvPr/>
          </p:nvSpPr>
          <p:spPr>
            <a:xfrm>
              <a:off x="4143400" y="570550"/>
              <a:ext cx="129875" cy="65325"/>
            </a:xfrm>
            <a:custGeom>
              <a:avLst/>
              <a:gdLst/>
              <a:ahLst/>
              <a:cxnLst/>
              <a:rect l="l" t="t" r="r" b="b"/>
              <a:pathLst>
                <a:path w="5195" h="2613" extrusionOk="0">
                  <a:moveTo>
                    <a:pt x="1" y="0"/>
                  </a:moveTo>
                  <a:lnTo>
                    <a:pt x="1" y="1954"/>
                  </a:lnTo>
                  <a:lnTo>
                    <a:pt x="4945" y="2612"/>
                  </a:lnTo>
                  <a:lnTo>
                    <a:pt x="5194" y="758"/>
                  </a:lnTo>
                  <a:lnTo>
                    <a:pt x="1" y="0"/>
                  </a:lnTo>
                  <a:close/>
                </a:path>
              </a:pathLst>
            </a:custGeom>
            <a:solidFill>
              <a:srgbClr val="FFF6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0" name="Google Shape;2760;p34"/>
            <p:cNvSpPr/>
            <p:nvPr/>
          </p:nvSpPr>
          <p:spPr>
            <a:xfrm>
              <a:off x="4287950" y="590475"/>
              <a:ext cx="104675" cy="69575"/>
            </a:xfrm>
            <a:custGeom>
              <a:avLst/>
              <a:gdLst/>
              <a:ahLst/>
              <a:cxnLst/>
              <a:rect l="l" t="t" r="r" b="b"/>
              <a:pathLst>
                <a:path w="4187" h="2783" extrusionOk="0">
                  <a:moveTo>
                    <a:pt x="299" y="1"/>
                  </a:moveTo>
                  <a:lnTo>
                    <a:pt x="0" y="2124"/>
                  </a:lnTo>
                  <a:lnTo>
                    <a:pt x="3878" y="2782"/>
                  </a:lnTo>
                  <a:lnTo>
                    <a:pt x="4187" y="509"/>
                  </a:lnTo>
                  <a:lnTo>
                    <a:pt x="299" y="1"/>
                  </a:lnTo>
                  <a:close/>
                </a:path>
              </a:pathLst>
            </a:custGeom>
            <a:solidFill>
              <a:srgbClr val="FFF6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1" name="Google Shape;2761;p34"/>
            <p:cNvSpPr/>
            <p:nvPr/>
          </p:nvSpPr>
          <p:spPr>
            <a:xfrm>
              <a:off x="4392600" y="603200"/>
              <a:ext cx="144573" cy="90975"/>
            </a:xfrm>
            <a:custGeom>
              <a:avLst/>
              <a:gdLst/>
              <a:ahLst/>
              <a:cxnLst/>
              <a:rect l="l" t="t" r="r" b="b"/>
              <a:pathLst>
                <a:path w="6002" h="3639" extrusionOk="0">
                  <a:moveTo>
                    <a:pt x="340" y="0"/>
                  </a:moveTo>
                  <a:lnTo>
                    <a:pt x="1" y="2403"/>
                  </a:lnTo>
                  <a:lnTo>
                    <a:pt x="3779" y="3190"/>
                  </a:lnTo>
                  <a:lnTo>
                    <a:pt x="5005" y="3639"/>
                  </a:lnTo>
                  <a:lnTo>
                    <a:pt x="6002" y="3639"/>
                  </a:lnTo>
                  <a:lnTo>
                    <a:pt x="6002" y="878"/>
                  </a:lnTo>
                  <a:lnTo>
                    <a:pt x="340" y="0"/>
                  </a:lnTo>
                  <a:close/>
                </a:path>
              </a:pathLst>
            </a:custGeom>
            <a:solidFill>
              <a:srgbClr val="FFF6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2" name="Google Shape;2762;p34"/>
            <p:cNvSpPr/>
            <p:nvPr/>
          </p:nvSpPr>
          <p:spPr>
            <a:xfrm>
              <a:off x="4143400" y="640325"/>
              <a:ext cx="239775" cy="133100"/>
            </a:xfrm>
            <a:custGeom>
              <a:avLst/>
              <a:gdLst/>
              <a:ahLst/>
              <a:cxnLst/>
              <a:rect l="l" t="t" r="r" b="b"/>
              <a:pathLst>
                <a:path w="9591" h="5324" extrusionOk="0">
                  <a:moveTo>
                    <a:pt x="1" y="1"/>
                  </a:moveTo>
                  <a:lnTo>
                    <a:pt x="1" y="4048"/>
                  </a:lnTo>
                  <a:lnTo>
                    <a:pt x="8932" y="5324"/>
                  </a:lnTo>
                  <a:lnTo>
                    <a:pt x="9590" y="1097"/>
                  </a:lnTo>
                  <a:lnTo>
                    <a:pt x="5982" y="549"/>
                  </a:lnTo>
                  <a:lnTo>
                    <a:pt x="5573" y="788"/>
                  </a:lnTo>
                  <a:lnTo>
                    <a:pt x="1" y="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3" name="Google Shape;2763;p34"/>
            <p:cNvSpPr/>
            <p:nvPr/>
          </p:nvSpPr>
          <p:spPr>
            <a:xfrm>
              <a:off x="4376425" y="673725"/>
              <a:ext cx="160008" cy="126125"/>
            </a:xfrm>
            <a:custGeom>
              <a:avLst/>
              <a:gdLst/>
              <a:ahLst/>
              <a:cxnLst/>
              <a:rect l="l" t="t" r="r" b="b"/>
              <a:pathLst>
                <a:path w="6649" h="5045" extrusionOk="0">
                  <a:moveTo>
                    <a:pt x="648" y="0"/>
                  </a:moveTo>
                  <a:lnTo>
                    <a:pt x="0" y="3988"/>
                  </a:lnTo>
                  <a:lnTo>
                    <a:pt x="6649" y="5044"/>
                  </a:lnTo>
                  <a:lnTo>
                    <a:pt x="6649" y="1216"/>
                  </a:lnTo>
                  <a:lnTo>
                    <a:pt x="5592" y="1216"/>
                  </a:lnTo>
                  <a:lnTo>
                    <a:pt x="4695" y="818"/>
                  </a:lnTo>
                  <a:lnTo>
                    <a:pt x="648" y="0"/>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4" name="Google Shape;2764;p34"/>
            <p:cNvSpPr/>
            <p:nvPr/>
          </p:nvSpPr>
          <p:spPr>
            <a:xfrm>
              <a:off x="4140925" y="768925"/>
              <a:ext cx="251700" cy="115400"/>
            </a:xfrm>
            <a:custGeom>
              <a:avLst/>
              <a:gdLst/>
              <a:ahLst/>
              <a:cxnLst/>
              <a:rect l="l" t="t" r="r" b="b"/>
              <a:pathLst>
                <a:path w="10068" h="4616" extrusionOk="0">
                  <a:moveTo>
                    <a:pt x="0" y="0"/>
                  </a:moveTo>
                  <a:lnTo>
                    <a:pt x="0" y="3369"/>
                  </a:lnTo>
                  <a:lnTo>
                    <a:pt x="9689" y="4615"/>
                  </a:lnTo>
                  <a:lnTo>
                    <a:pt x="10068" y="1505"/>
                  </a:lnTo>
                  <a:lnTo>
                    <a:pt x="0" y="0"/>
                  </a:lnTo>
                  <a:close/>
                </a:path>
              </a:pathLst>
            </a:custGeom>
            <a:solidFill>
              <a:srgbClr val="C0EA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5" name="Google Shape;2765;p34"/>
            <p:cNvSpPr/>
            <p:nvPr/>
          </p:nvSpPr>
          <p:spPr>
            <a:xfrm>
              <a:off x="4383150" y="806550"/>
              <a:ext cx="158250" cy="105925"/>
            </a:xfrm>
            <a:custGeom>
              <a:avLst/>
              <a:gdLst/>
              <a:ahLst/>
              <a:cxnLst/>
              <a:rect l="l" t="t" r="r" b="b"/>
              <a:pathLst>
                <a:path w="6330" h="4237" extrusionOk="0">
                  <a:moveTo>
                    <a:pt x="379" y="0"/>
                  </a:moveTo>
                  <a:lnTo>
                    <a:pt x="0" y="3110"/>
                  </a:lnTo>
                  <a:lnTo>
                    <a:pt x="3379" y="3379"/>
                  </a:lnTo>
                  <a:lnTo>
                    <a:pt x="6330" y="4237"/>
                  </a:lnTo>
                  <a:lnTo>
                    <a:pt x="6330" y="529"/>
                  </a:lnTo>
                  <a:lnTo>
                    <a:pt x="379" y="0"/>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6" name="Google Shape;2766;p34"/>
            <p:cNvSpPr/>
            <p:nvPr/>
          </p:nvSpPr>
          <p:spPr>
            <a:xfrm>
              <a:off x="4142150" y="741500"/>
              <a:ext cx="399250" cy="89500"/>
            </a:xfrm>
            <a:custGeom>
              <a:avLst/>
              <a:gdLst/>
              <a:ahLst/>
              <a:cxnLst/>
              <a:rect l="l" t="t" r="r" b="b"/>
              <a:pathLst>
                <a:path w="15970" h="3580" extrusionOk="0">
                  <a:moveTo>
                    <a:pt x="1" y="1"/>
                  </a:moveTo>
                  <a:lnTo>
                    <a:pt x="1" y="1277"/>
                  </a:lnTo>
                  <a:lnTo>
                    <a:pt x="15970" y="3579"/>
                  </a:lnTo>
                  <a:lnTo>
                    <a:pt x="15970" y="2333"/>
                  </a:lnTo>
                  <a:lnTo>
                    <a:pt x="1" y="1"/>
                  </a:lnTo>
                  <a:close/>
                </a:path>
              </a:pathLst>
            </a:custGeom>
            <a:solidFill>
              <a:srgbClr val="FFF0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7" name="Google Shape;2767;p34"/>
            <p:cNvSpPr/>
            <p:nvPr/>
          </p:nvSpPr>
          <p:spPr>
            <a:xfrm>
              <a:off x="4467375" y="1121300"/>
              <a:ext cx="10500" cy="10475"/>
            </a:xfrm>
            <a:custGeom>
              <a:avLst/>
              <a:gdLst/>
              <a:ahLst/>
              <a:cxnLst/>
              <a:rect l="l" t="t" r="r" b="b"/>
              <a:pathLst>
                <a:path w="420" h="419" extrusionOk="0">
                  <a:moveTo>
                    <a:pt x="210" y="0"/>
                  </a:moveTo>
                  <a:cubicBezTo>
                    <a:pt x="100" y="0"/>
                    <a:pt x="0" y="90"/>
                    <a:pt x="0" y="209"/>
                  </a:cubicBezTo>
                  <a:cubicBezTo>
                    <a:pt x="10" y="339"/>
                    <a:pt x="100" y="419"/>
                    <a:pt x="210" y="419"/>
                  </a:cubicBezTo>
                  <a:cubicBezTo>
                    <a:pt x="319" y="419"/>
                    <a:pt x="419" y="339"/>
                    <a:pt x="419" y="209"/>
                  </a:cubicBezTo>
                  <a:cubicBezTo>
                    <a:pt x="419" y="100"/>
                    <a:pt x="339" y="0"/>
                    <a:pt x="2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8" name="Google Shape;2768;p34"/>
            <p:cNvSpPr/>
            <p:nvPr/>
          </p:nvSpPr>
          <p:spPr>
            <a:xfrm>
              <a:off x="4272000" y="443200"/>
              <a:ext cx="10725" cy="10500"/>
            </a:xfrm>
            <a:custGeom>
              <a:avLst/>
              <a:gdLst/>
              <a:ahLst/>
              <a:cxnLst/>
              <a:rect l="l" t="t" r="r" b="b"/>
              <a:pathLst>
                <a:path w="429" h="420" extrusionOk="0">
                  <a:moveTo>
                    <a:pt x="210" y="1"/>
                  </a:moveTo>
                  <a:cubicBezTo>
                    <a:pt x="90" y="1"/>
                    <a:pt x="0" y="81"/>
                    <a:pt x="0" y="210"/>
                  </a:cubicBezTo>
                  <a:cubicBezTo>
                    <a:pt x="0" y="330"/>
                    <a:pt x="100" y="419"/>
                    <a:pt x="210" y="419"/>
                  </a:cubicBezTo>
                  <a:cubicBezTo>
                    <a:pt x="329" y="419"/>
                    <a:pt x="429" y="330"/>
                    <a:pt x="429" y="210"/>
                  </a:cubicBezTo>
                  <a:cubicBezTo>
                    <a:pt x="429" y="81"/>
                    <a:pt x="339" y="1"/>
                    <a:pt x="2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9" name="Google Shape;2769;p34"/>
            <p:cNvSpPr/>
            <p:nvPr/>
          </p:nvSpPr>
          <p:spPr>
            <a:xfrm>
              <a:off x="4140800" y="900975"/>
              <a:ext cx="246297" cy="214158"/>
            </a:xfrm>
            <a:custGeom>
              <a:avLst/>
              <a:gdLst/>
              <a:ahLst/>
              <a:cxnLst/>
              <a:rect l="l" t="t" r="r" b="b"/>
              <a:pathLst>
                <a:path w="9591" h="5324" extrusionOk="0">
                  <a:moveTo>
                    <a:pt x="1" y="1"/>
                  </a:moveTo>
                  <a:lnTo>
                    <a:pt x="1" y="4048"/>
                  </a:lnTo>
                  <a:lnTo>
                    <a:pt x="8932" y="5324"/>
                  </a:lnTo>
                  <a:lnTo>
                    <a:pt x="9590" y="1097"/>
                  </a:lnTo>
                  <a:lnTo>
                    <a:pt x="5982" y="549"/>
                  </a:lnTo>
                  <a:lnTo>
                    <a:pt x="5573" y="788"/>
                  </a:lnTo>
                  <a:lnTo>
                    <a:pt x="1" y="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0" name="Google Shape;2770;p34"/>
            <p:cNvSpPr/>
            <p:nvPr/>
          </p:nvSpPr>
          <p:spPr>
            <a:xfrm>
              <a:off x="4380175" y="954725"/>
              <a:ext cx="160773" cy="202923"/>
            </a:xfrm>
            <a:custGeom>
              <a:avLst/>
              <a:gdLst/>
              <a:ahLst/>
              <a:cxnLst/>
              <a:rect l="l" t="t" r="r" b="b"/>
              <a:pathLst>
                <a:path w="6649" h="5045" extrusionOk="0">
                  <a:moveTo>
                    <a:pt x="648" y="0"/>
                  </a:moveTo>
                  <a:lnTo>
                    <a:pt x="0" y="3988"/>
                  </a:lnTo>
                  <a:lnTo>
                    <a:pt x="6649" y="5044"/>
                  </a:lnTo>
                  <a:lnTo>
                    <a:pt x="6649" y="1216"/>
                  </a:lnTo>
                  <a:lnTo>
                    <a:pt x="5592" y="1216"/>
                  </a:lnTo>
                  <a:lnTo>
                    <a:pt x="4695" y="818"/>
                  </a:lnTo>
                  <a:lnTo>
                    <a:pt x="648" y="0"/>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771" name="Google Shape;2771;p34"/>
          <p:cNvSpPr txBox="1"/>
          <p:nvPr>
            <p:ph type="title"/>
          </p:nvPr>
        </p:nvSpPr>
        <p:spPr>
          <a:xfrm>
            <a:off x="504750" y="475488"/>
            <a:ext cx="8134500" cy="11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l-GR" altLang="en-GB">
                <a:latin typeface="Arial" panose="020B0604020202020204" pitchFamily="34" charset="0"/>
                <a:cs typeface="Arial" panose="020B0604020202020204" pitchFamily="34" charset="0"/>
              </a:rPr>
              <a:t>Μέθοδοι Επίλυσης</a:t>
            </a:r>
            <a:endParaRPr lang="el-GR" altLang="en-GB">
              <a:latin typeface="Arial" panose="020B0604020202020204" pitchFamily="34" charset="0"/>
              <a:cs typeface="Arial" panose="020B0604020202020204" pitchFamily="34" charset="0"/>
            </a:endParaRPr>
          </a:p>
        </p:txBody>
      </p:sp>
      <p:sp>
        <p:nvSpPr>
          <p:cNvPr id="2774" name="Google Shape;2774;p34"/>
          <p:cNvSpPr/>
          <p:nvPr/>
        </p:nvSpPr>
        <p:spPr>
          <a:xfrm>
            <a:off x="7827013" y="2121316"/>
            <a:ext cx="330227" cy="330199"/>
          </a:xfrm>
          <a:custGeom>
            <a:avLst/>
            <a:gdLst/>
            <a:ahLst/>
            <a:cxnLst/>
            <a:rect l="l" t="t" r="r" b="b"/>
            <a:pathLst>
              <a:path w="11592" h="11591" extrusionOk="0">
                <a:moveTo>
                  <a:pt x="5796" y="0"/>
                </a:moveTo>
                <a:cubicBezTo>
                  <a:pt x="2598" y="0"/>
                  <a:pt x="1" y="2597"/>
                  <a:pt x="1" y="5796"/>
                </a:cubicBezTo>
                <a:cubicBezTo>
                  <a:pt x="1" y="8994"/>
                  <a:pt x="2598" y="11591"/>
                  <a:pt x="5796" y="11591"/>
                </a:cubicBezTo>
                <a:cubicBezTo>
                  <a:pt x="8995" y="11591"/>
                  <a:pt x="11592" y="8994"/>
                  <a:pt x="11592" y="5796"/>
                </a:cubicBezTo>
                <a:cubicBezTo>
                  <a:pt x="11592" y="2597"/>
                  <a:pt x="8995" y="0"/>
                  <a:pt x="57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latin typeface="Shadows Into Light" panose="02000000000000000000"/>
              <a:ea typeface="Shadows Into Light" panose="02000000000000000000"/>
              <a:cs typeface="Shadows Into Light" panose="02000000000000000000"/>
              <a:sym typeface="Shadows Into Light" panose="02000000000000000000"/>
            </a:endParaRPr>
          </a:p>
        </p:txBody>
      </p:sp>
      <p:sp>
        <p:nvSpPr>
          <p:cNvPr id="2775" name="Google Shape;2775;p34"/>
          <p:cNvSpPr/>
          <p:nvPr/>
        </p:nvSpPr>
        <p:spPr>
          <a:xfrm>
            <a:off x="7758443" y="2052747"/>
            <a:ext cx="467366" cy="467337"/>
          </a:xfrm>
          <a:custGeom>
            <a:avLst/>
            <a:gdLst/>
            <a:ahLst/>
            <a:cxnLst/>
            <a:rect l="l" t="t" r="r" b="b"/>
            <a:pathLst>
              <a:path w="16406" h="16405" fill="none" extrusionOk="0">
                <a:moveTo>
                  <a:pt x="16406" y="8203"/>
                </a:moveTo>
                <a:cubicBezTo>
                  <a:pt x="16406" y="12731"/>
                  <a:pt x="12732" y="16405"/>
                  <a:pt x="8203" y="16405"/>
                </a:cubicBezTo>
                <a:cubicBezTo>
                  <a:pt x="3675" y="16405"/>
                  <a:pt x="1" y="12731"/>
                  <a:pt x="1" y="8203"/>
                </a:cubicBezTo>
                <a:cubicBezTo>
                  <a:pt x="1" y="3674"/>
                  <a:pt x="3675" y="0"/>
                  <a:pt x="8203" y="0"/>
                </a:cubicBezTo>
                <a:cubicBezTo>
                  <a:pt x="12732" y="0"/>
                  <a:pt x="16406" y="3674"/>
                  <a:pt x="16406" y="8203"/>
                </a:cubicBezTo>
                <a:close/>
              </a:path>
            </a:pathLst>
          </a:custGeom>
          <a:solidFill>
            <a:schemeClr val="accent4"/>
          </a:solidFill>
          <a:ln w="28575" cap="flat" cmpd="sng">
            <a:solidFill>
              <a:schemeClr val="accent4"/>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776" name="Google Shape;2776;p34"/>
          <p:cNvGrpSpPr/>
          <p:nvPr/>
        </p:nvGrpSpPr>
        <p:grpSpPr>
          <a:xfrm>
            <a:off x="420325" y="2136205"/>
            <a:ext cx="3301365" cy="1586865"/>
            <a:chOff x="-1008425" y="1471293"/>
            <a:chExt cx="3301365" cy="1586865"/>
          </a:xfrm>
        </p:grpSpPr>
        <p:sp>
          <p:nvSpPr>
            <p:cNvPr id="2777" name="Google Shape;2777;p34"/>
            <p:cNvSpPr txBox="1"/>
            <p:nvPr/>
          </p:nvSpPr>
          <p:spPr>
            <a:xfrm>
              <a:off x="-2585" y="1471293"/>
              <a:ext cx="2295525" cy="46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l-GR" sz="1800">
                  <a:solidFill>
                    <a:schemeClr val="accent1"/>
                  </a:solidFill>
                  <a:latin typeface="Arial" panose="020B0604020202020204" pitchFamily="34" charset="0"/>
                  <a:ea typeface="Fira Sans Extra Condensed Medium"/>
                  <a:cs typeface="Arial" panose="020B0604020202020204" pitchFamily="34" charset="0"/>
                  <a:sym typeface="Fira Sans Extra Condensed Medium"/>
                </a:rPr>
                <a:t>Ακριβούς επίλυσης</a:t>
              </a:r>
              <a:r>
                <a:rPr lang="el-GR" sz="2200">
                  <a:solidFill>
                    <a:schemeClr val="accent1"/>
                  </a:solidFill>
                  <a:latin typeface="Fira Sans Extra Condensed Medium"/>
                  <a:ea typeface="Fira Sans Extra Condensed Medium"/>
                  <a:cs typeface="Fira Sans Extra Condensed Medium"/>
                  <a:sym typeface="Fira Sans Extra Condensed Medium"/>
                </a:rPr>
                <a:t> </a:t>
              </a:r>
              <a:endParaRPr lang="el-GR" sz="2200">
                <a:solidFill>
                  <a:schemeClr val="accent1"/>
                </a:solidFill>
                <a:latin typeface="Fira Sans Extra Condensed Medium"/>
                <a:ea typeface="Fira Sans Extra Condensed Medium"/>
                <a:cs typeface="Fira Sans Extra Condensed Medium"/>
                <a:sym typeface="Fira Sans Extra Condensed Medium"/>
              </a:endParaRPr>
            </a:p>
          </p:txBody>
        </p:sp>
        <p:sp>
          <p:nvSpPr>
            <p:cNvPr id="2778" name="Google Shape;2778;p34"/>
            <p:cNvSpPr txBox="1"/>
            <p:nvPr/>
          </p:nvSpPr>
          <p:spPr>
            <a:xfrm>
              <a:off x="-1008425" y="1845943"/>
              <a:ext cx="3203575" cy="121221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sz="1200">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r>
                <a:rPr lang="el-GR" altLang="en-GB" sz="1200">
                  <a:latin typeface="Roboto" panose="02000000000000000000"/>
                  <a:ea typeface="Roboto" panose="02000000000000000000"/>
                  <a:cs typeface="Roboto" panose="02000000000000000000"/>
                  <a:sym typeface="Roboto" panose="02000000000000000000"/>
                </a:rPr>
                <a:t>Α</a:t>
              </a:r>
              <a:r>
                <a:rPr lang="en-GB" sz="1200">
                  <a:latin typeface="Roboto" panose="02000000000000000000"/>
                  <a:ea typeface="Roboto" panose="02000000000000000000"/>
                  <a:cs typeface="Roboto" panose="02000000000000000000"/>
                  <a:sym typeface="Roboto" panose="02000000000000000000"/>
                </a:rPr>
                <a:t>ποσκοπούν στη</a:t>
              </a:r>
              <a:r>
                <a:rPr lang="el-GR" altLang="en-GB" sz="1200">
                  <a:latin typeface="Roboto" panose="02000000000000000000"/>
                  <a:ea typeface="Roboto" panose="02000000000000000000"/>
                  <a:cs typeface="Roboto" panose="02000000000000000000"/>
                  <a:sym typeface="Roboto" panose="02000000000000000000"/>
                </a:rPr>
                <a:t>ν</a:t>
              </a:r>
              <a:r>
                <a:rPr lang="en-GB" sz="1200">
                  <a:latin typeface="Roboto" panose="02000000000000000000"/>
                  <a:ea typeface="Roboto" panose="02000000000000000000"/>
                  <a:cs typeface="Roboto" panose="02000000000000000000"/>
                  <a:sym typeface="Roboto" panose="02000000000000000000"/>
                </a:rPr>
                <a:t> εύρεση της </a:t>
              </a:r>
              <a:r>
                <a:rPr lang="el-GR" altLang="en-GB" sz="1200">
                  <a:latin typeface="Roboto" panose="02000000000000000000"/>
                  <a:ea typeface="Roboto" panose="02000000000000000000"/>
                  <a:cs typeface="Roboto" panose="02000000000000000000"/>
                  <a:sym typeface="Roboto" panose="02000000000000000000"/>
                </a:rPr>
                <a:t>βέλτιστη</a:t>
              </a:r>
              <a:r>
                <a:rPr lang="en-GB" sz="1200">
                  <a:latin typeface="Roboto" panose="02000000000000000000"/>
                  <a:ea typeface="Roboto" panose="02000000000000000000"/>
                  <a:cs typeface="Roboto" panose="02000000000000000000"/>
                  <a:sym typeface="Roboto" panose="02000000000000000000"/>
                </a:rPr>
                <a:t>ς δυνατής λύσης</a:t>
              </a:r>
              <a:r>
                <a:rPr lang="el-GR" altLang="en-GB" sz="1200">
                  <a:latin typeface="Roboto" panose="02000000000000000000"/>
                  <a:ea typeface="Roboto" panose="02000000000000000000"/>
                  <a:cs typeface="Roboto" panose="02000000000000000000"/>
                  <a:sym typeface="Roboto" panose="02000000000000000000"/>
                </a:rPr>
                <a:t>.</a:t>
              </a:r>
              <a:endParaRPr lang="el-GR" altLang="en-GB" sz="1200">
                <a:latin typeface="Roboto" panose="02000000000000000000"/>
                <a:ea typeface="Roboto" panose="02000000000000000000"/>
                <a:cs typeface="Roboto" panose="02000000000000000000"/>
                <a:sym typeface="Roboto" panose="02000000000000000000"/>
              </a:endParaRPr>
            </a:p>
          </p:txBody>
        </p:sp>
      </p:grpSp>
      <p:grpSp>
        <p:nvGrpSpPr>
          <p:cNvPr id="2788" name="Google Shape;2788;p34"/>
          <p:cNvGrpSpPr/>
          <p:nvPr/>
        </p:nvGrpSpPr>
        <p:grpSpPr>
          <a:xfrm>
            <a:off x="875665" y="2010410"/>
            <a:ext cx="496570" cy="467360"/>
            <a:chOff x="875563" y="2772125"/>
            <a:chExt cx="552600" cy="552600"/>
          </a:xfrm>
        </p:grpSpPr>
        <p:sp>
          <p:nvSpPr>
            <p:cNvPr id="2789" name="Google Shape;2789;p34"/>
            <p:cNvSpPr/>
            <p:nvPr/>
          </p:nvSpPr>
          <p:spPr>
            <a:xfrm>
              <a:off x="987648" y="2883316"/>
              <a:ext cx="329316" cy="330199"/>
            </a:xfrm>
            <a:custGeom>
              <a:avLst/>
              <a:gdLst/>
              <a:ahLst/>
              <a:cxnLst/>
              <a:rect l="l" t="t" r="r" b="b"/>
              <a:pathLst>
                <a:path w="11560" h="11591" extrusionOk="0">
                  <a:moveTo>
                    <a:pt x="5764" y="0"/>
                  </a:moveTo>
                  <a:cubicBezTo>
                    <a:pt x="2566" y="0"/>
                    <a:pt x="1" y="2597"/>
                    <a:pt x="1" y="5796"/>
                  </a:cubicBezTo>
                  <a:cubicBezTo>
                    <a:pt x="1" y="8994"/>
                    <a:pt x="2566" y="11591"/>
                    <a:pt x="5764" y="11591"/>
                  </a:cubicBezTo>
                  <a:cubicBezTo>
                    <a:pt x="8963" y="11591"/>
                    <a:pt x="11560" y="8994"/>
                    <a:pt x="11560" y="5796"/>
                  </a:cubicBezTo>
                  <a:cubicBezTo>
                    <a:pt x="11560" y="2597"/>
                    <a:pt x="8963" y="0"/>
                    <a:pt x="57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chemeClr val="lt1"/>
                </a:solidFill>
                <a:latin typeface="Fira Sans Extra Condensed Medium"/>
                <a:ea typeface="Fira Sans Extra Condensed Medium"/>
                <a:cs typeface="Fira Sans Extra Condensed Medium"/>
                <a:sym typeface="Fira Sans Extra Condensed Medium"/>
              </a:endParaRPr>
            </a:p>
          </p:txBody>
        </p:sp>
        <p:sp>
          <p:nvSpPr>
            <p:cNvPr id="2790" name="Google Shape;2790;p34"/>
            <p:cNvSpPr/>
            <p:nvPr/>
          </p:nvSpPr>
          <p:spPr>
            <a:xfrm>
              <a:off x="918196" y="2814747"/>
              <a:ext cx="467337" cy="467337"/>
            </a:xfrm>
            <a:custGeom>
              <a:avLst/>
              <a:gdLst/>
              <a:ahLst/>
              <a:cxnLst/>
              <a:rect l="l" t="t" r="r" b="b"/>
              <a:pathLst>
                <a:path w="16405" h="16405" fill="none" extrusionOk="0">
                  <a:moveTo>
                    <a:pt x="16405" y="8203"/>
                  </a:moveTo>
                  <a:cubicBezTo>
                    <a:pt x="16405" y="12731"/>
                    <a:pt x="12731" y="16405"/>
                    <a:pt x="8202" y="16405"/>
                  </a:cubicBezTo>
                  <a:cubicBezTo>
                    <a:pt x="3674" y="16405"/>
                    <a:pt x="0" y="12731"/>
                    <a:pt x="0" y="8203"/>
                  </a:cubicBezTo>
                  <a:cubicBezTo>
                    <a:pt x="0" y="3674"/>
                    <a:pt x="3674" y="0"/>
                    <a:pt x="8202" y="0"/>
                  </a:cubicBezTo>
                  <a:cubicBezTo>
                    <a:pt x="12731" y="0"/>
                    <a:pt x="16405" y="3674"/>
                    <a:pt x="16405" y="8203"/>
                  </a:cubicBezTo>
                  <a:close/>
                </a:path>
              </a:pathLst>
            </a:custGeom>
            <a:solidFill>
              <a:schemeClr val="accent1"/>
            </a:solidFill>
            <a:ln w="28575" cap="flat" cmpd="sng">
              <a:solidFill>
                <a:schemeClr val="accent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1" name="Google Shape;2791;p34"/>
            <p:cNvSpPr/>
            <p:nvPr/>
          </p:nvSpPr>
          <p:spPr>
            <a:xfrm>
              <a:off x="875563" y="2772125"/>
              <a:ext cx="552600" cy="552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792" name="Google Shape;2792;p34"/>
          <p:cNvSpPr/>
          <p:nvPr/>
        </p:nvSpPr>
        <p:spPr>
          <a:xfrm>
            <a:off x="7715825" y="2010125"/>
            <a:ext cx="552600" cy="552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794" name="Google Shape;2794;p34"/>
          <p:cNvCxnSpPr>
            <a:stCxn id="2791" idx="0"/>
          </p:cNvCxnSpPr>
          <p:nvPr/>
        </p:nvCxnSpPr>
        <p:spPr>
          <a:xfrm rot="-5400000">
            <a:off x="2562273" y="437975"/>
            <a:ext cx="133800" cy="3010500"/>
          </a:xfrm>
          <a:prstGeom prst="bentConnector2">
            <a:avLst/>
          </a:prstGeom>
          <a:noFill/>
          <a:ln w="28575" cap="flat" cmpd="sng">
            <a:solidFill>
              <a:schemeClr val="accent1"/>
            </a:solidFill>
            <a:prstDash val="solid"/>
            <a:round/>
            <a:headEnd type="none" w="med" len="med"/>
            <a:tailEnd type="oval" w="med" len="med"/>
          </a:ln>
        </p:spPr>
      </p:cxnSp>
      <p:cxnSp>
        <p:nvCxnSpPr>
          <p:cNvPr id="2796" name="Google Shape;2796;p34"/>
          <p:cNvCxnSpPr>
            <a:stCxn id="2792" idx="0"/>
          </p:cNvCxnSpPr>
          <p:nvPr/>
        </p:nvCxnSpPr>
        <p:spPr>
          <a:xfrm rot="5400000" flipH="1">
            <a:off x="6249725" y="267725"/>
            <a:ext cx="157500" cy="3327300"/>
          </a:xfrm>
          <a:prstGeom prst="bentConnector2">
            <a:avLst/>
          </a:prstGeom>
          <a:noFill/>
          <a:ln w="28575" cap="flat" cmpd="sng">
            <a:solidFill>
              <a:schemeClr val="accent4"/>
            </a:solidFill>
            <a:prstDash val="solid"/>
            <a:round/>
            <a:headEnd type="none" w="med" len="med"/>
            <a:tailEnd type="oval" w="med" len="med"/>
          </a:ln>
        </p:spPr>
      </p:cxnSp>
      <p:sp>
        <p:nvSpPr>
          <p:cNvPr id="2803" name="Google Shape;2803;p34"/>
          <p:cNvSpPr/>
          <p:nvPr/>
        </p:nvSpPr>
        <p:spPr>
          <a:xfrm>
            <a:off x="3923275" y="1384900"/>
            <a:ext cx="362234" cy="434702"/>
          </a:xfrm>
          <a:custGeom>
            <a:avLst/>
            <a:gdLst/>
            <a:ahLst/>
            <a:cxnLst/>
            <a:rect l="l" t="t" r="r" b="b"/>
            <a:pathLst>
              <a:path w="3539" h="4247" extrusionOk="0">
                <a:moveTo>
                  <a:pt x="1755" y="748"/>
                </a:moveTo>
                <a:cubicBezTo>
                  <a:pt x="2303" y="758"/>
                  <a:pt x="2761" y="1206"/>
                  <a:pt x="2761" y="1755"/>
                </a:cubicBezTo>
                <a:cubicBezTo>
                  <a:pt x="2761" y="2034"/>
                  <a:pt x="2662" y="2283"/>
                  <a:pt x="2462" y="2462"/>
                </a:cubicBezTo>
                <a:cubicBezTo>
                  <a:pt x="2273" y="2652"/>
                  <a:pt x="2024" y="2761"/>
                  <a:pt x="1755" y="2761"/>
                </a:cubicBezTo>
                <a:cubicBezTo>
                  <a:pt x="1206" y="2761"/>
                  <a:pt x="748" y="2313"/>
                  <a:pt x="748" y="1755"/>
                </a:cubicBezTo>
                <a:cubicBezTo>
                  <a:pt x="748" y="1485"/>
                  <a:pt x="847" y="1236"/>
                  <a:pt x="1047" y="1047"/>
                </a:cubicBezTo>
                <a:cubicBezTo>
                  <a:pt x="1226" y="857"/>
                  <a:pt x="1475" y="748"/>
                  <a:pt x="1755" y="748"/>
                </a:cubicBezTo>
                <a:close/>
                <a:moveTo>
                  <a:pt x="1755" y="0"/>
                </a:moveTo>
                <a:cubicBezTo>
                  <a:pt x="1266" y="0"/>
                  <a:pt x="828" y="200"/>
                  <a:pt x="509" y="509"/>
                </a:cubicBezTo>
                <a:cubicBezTo>
                  <a:pt x="180" y="838"/>
                  <a:pt x="0" y="1266"/>
                  <a:pt x="0" y="1755"/>
                </a:cubicBezTo>
                <a:cubicBezTo>
                  <a:pt x="0" y="2213"/>
                  <a:pt x="170" y="2632"/>
                  <a:pt x="469" y="2951"/>
                </a:cubicBezTo>
                <a:lnTo>
                  <a:pt x="519" y="3001"/>
                </a:lnTo>
                <a:lnTo>
                  <a:pt x="1765" y="4247"/>
                </a:lnTo>
                <a:lnTo>
                  <a:pt x="3011" y="3001"/>
                </a:lnTo>
                <a:lnTo>
                  <a:pt x="3060" y="2951"/>
                </a:lnTo>
                <a:cubicBezTo>
                  <a:pt x="3349" y="2642"/>
                  <a:pt x="3539" y="2213"/>
                  <a:pt x="3539" y="1755"/>
                </a:cubicBezTo>
                <a:cubicBezTo>
                  <a:pt x="3509" y="788"/>
                  <a:pt x="2721" y="0"/>
                  <a:pt x="1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4" name="Google Shape;2804;p34"/>
          <p:cNvSpPr/>
          <p:nvPr/>
        </p:nvSpPr>
        <p:spPr>
          <a:xfrm>
            <a:off x="4548050" y="1361063"/>
            <a:ext cx="362234" cy="434702"/>
          </a:xfrm>
          <a:custGeom>
            <a:avLst/>
            <a:gdLst/>
            <a:ahLst/>
            <a:cxnLst/>
            <a:rect l="l" t="t" r="r" b="b"/>
            <a:pathLst>
              <a:path w="3539" h="4247" extrusionOk="0">
                <a:moveTo>
                  <a:pt x="1755" y="748"/>
                </a:moveTo>
                <a:cubicBezTo>
                  <a:pt x="2303" y="758"/>
                  <a:pt x="2761" y="1206"/>
                  <a:pt x="2761" y="1755"/>
                </a:cubicBezTo>
                <a:cubicBezTo>
                  <a:pt x="2761" y="2034"/>
                  <a:pt x="2662" y="2283"/>
                  <a:pt x="2462" y="2462"/>
                </a:cubicBezTo>
                <a:cubicBezTo>
                  <a:pt x="2273" y="2652"/>
                  <a:pt x="2024" y="2761"/>
                  <a:pt x="1755" y="2761"/>
                </a:cubicBezTo>
                <a:cubicBezTo>
                  <a:pt x="1206" y="2761"/>
                  <a:pt x="748" y="2313"/>
                  <a:pt x="748" y="1755"/>
                </a:cubicBezTo>
                <a:cubicBezTo>
                  <a:pt x="748" y="1485"/>
                  <a:pt x="847" y="1236"/>
                  <a:pt x="1047" y="1047"/>
                </a:cubicBezTo>
                <a:cubicBezTo>
                  <a:pt x="1226" y="857"/>
                  <a:pt x="1475" y="748"/>
                  <a:pt x="1755" y="748"/>
                </a:cubicBezTo>
                <a:close/>
                <a:moveTo>
                  <a:pt x="1755" y="0"/>
                </a:moveTo>
                <a:cubicBezTo>
                  <a:pt x="1266" y="0"/>
                  <a:pt x="828" y="200"/>
                  <a:pt x="509" y="509"/>
                </a:cubicBezTo>
                <a:cubicBezTo>
                  <a:pt x="180" y="838"/>
                  <a:pt x="0" y="1266"/>
                  <a:pt x="0" y="1755"/>
                </a:cubicBezTo>
                <a:cubicBezTo>
                  <a:pt x="0" y="2213"/>
                  <a:pt x="170" y="2632"/>
                  <a:pt x="469" y="2951"/>
                </a:cubicBezTo>
                <a:lnTo>
                  <a:pt x="519" y="3001"/>
                </a:lnTo>
                <a:lnTo>
                  <a:pt x="1765" y="4247"/>
                </a:lnTo>
                <a:lnTo>
                  <a:pt x="3011" y="3001"/>
                </a:lnTo>
                <a:lnTo>
                  <a:pt x="3060" y="2951"/>
                </a:lnTo>
                <a:cubicBezTo>
                  <a:pt x="3349" y="2642"/>
                  <a:pt x="3539" y="2213"/>
                  <a:pt x="3539" y="1755"/>
                </a:cubicBezTo>
                <a:cubicBezTo>
                  <a:pt x="3509" y="788"/>
                  <a:pt x="2721" y="0"/>
                  <a:pt x="17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 name="Google Shape;2776;p34"/>
          <p:cNvGrpSpPr/>
          <p:nvPr/>
        </p:nvGrpSpPr>
        <p:grpSpPr>
          <a:xfrm>
            <a:off x="5494610" y="2191450"/>
            <a:ext cx="3253105" cy="1492250"/>
            <a:chOff x="-2585" y="1471293"/>
            <a:chExt cx="3253105" cy="1492250"/>
          </a:xfrm>
        </p:grpSpPr>
        <p:sp>
          <p:nvSpPr>
            <p:cNvPr id="5" name="Google Shape;2777;p34"/>
            <p:cNvSpPr txBox="1"/>
            <p:nvPr/>
          </p:nvSpPr>
          <p:spPr>
            <a:xfrm>
              <a:off x="-2585" y="1471293"/>
              <a:ext cx="2295525" cy="469900"/>
            </a:xfrm>
            <a:prstGeom prst="rect">
              <a:avLst/>
            </a:prstGeom>
            <a:noFill/>
            <a:ln>
              <a:noFill/>
            </a:ln>
          </p:spPr>
          <p:txBody>
            <a:bodyPr spcFirstLastPara="1" wrap="square" lIns="91425" tIns="91425" rIns="91425" bIns="91425" anchor="ctr" anchorCtr="0">
              <a:noAutofit/>
            </a:bodyPr>
            <a:p>
              <a:pPr marL="0" lvl="0" indent="0" algn="ctr" rtl="0">
                <a:spcBef>
                  <a:spcPts val="0"/>
                </a:spcBef>
                <a:spcAft>
                  <a:spcPts val="0"/>
                </a:spcAft>
                <a:buNone/>
              </a:pPr>
              <a:r>
                <a:rPr lang="el-GR" sz="1800">
                  <a:solidFill>
                    <a:schemeClr val="accent4"/>
                  </a:solidFill>
                  <a:latin typeface="Arial" panose="020B0604020202020204" pitchFamily="34" charset="0"/>
                  <a:ea typeface="Fira Sans Extra Condensed Medium"/>
                  <a:cs typeface="Arial" panose="020B0604020202020204" pitchFamily="34" charset="0"/>
                  <a:sym typeface="Fira Sans Extra Condensed Medium"/>
                </a:rPr>
                <a:t>Προσεγγιστικής επίλυσης</a:t>
              </a:r>
              <a:r>
                <a:rPr lang="el-GR" sz="2200">
                  <a:solidFill>
                    <a:srgbClr val="92D050"/>
                  </a:solidFill>
                  <a:latin typeface="Fira Sans Extra Condensed Medium"/>
                  <a:ea typeface="Fira Sans Extra Condensed Medium"/>
                  <a:cs typeface="Fira Sans Extra Condensed Medium"/>
                  <a:sym typeface="Fira Sans Extra Condensed Medium"/>
                </a:rPr>
                <a:t> </a:t>
              </a:r>
              <a:endParaRPr lang="el-GR" sz="2200">
                <a:solidFill>
                  <a:srgbClr val="92D050"/>
                </a:solidFill>
                <a:latin typeface="Fira Sans Extra Condensed Medium"/>
                <a:ea typeface="Fira Sans Extra Condensed Medium"/>
                <a:cs typeface="Fira Sans Extra Condensed Medium"/>
                <a:sym typeface="Fira Sans Extra Condensed Medium"/>
              </a:endParaRPr>
            </a:p>
          </p:txBody>
        </p:sp>
        <p:sp>
          <p:nvSpPr>
            <p:cNvPr id="6" name="Google Shape;2778;p34"/>
            <p:cNvSpPr txBox="1"/>
            <p:nvPr/>
          </p:nvSpPr>
          <p:spPr>
            <a:xfrm>
              <a:off x="176485" y="1751328"/>
              <a:ext cx="3074035" cy="1212215"/>
            </a:xfrm>
            <a:prstGeom prst="rect">
              <a:avLst/>
            </a:prstGeom>
            <a:noFill/>
            <a:ln>
              <a:noFill/>
            </a:ln>
          </p:spPr>
          <p:txBody>
            <a:bodyPr spcFirstLastPara="1" wrap="square" lIns="91425" tIns="91425" rIns="91425" bIns="91425" anchor="ctr" anchorCtr="0">
              <a:noAutofit/>
            </a:bodyPr>
            <a:p>
              <a:pPr marL="0" lvl="0" indent="0" algn="l" rtl="0">
                <a:spcBef>
                  <a:spcPts val="0"/>
                </a:spcBef>
                <a:spcAft>
                  <a:spcPts val="0"/>
                </a:spcAft>
                <a:buNone/>
              </a:pPr>
              <a:endParaRPr lang="en-GB" sz="1200">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r>
                <a:rPr lang="el-GR" altLang="en-GB" sz="1200">
                  <a:latin typeface="Roboto" panose="02000000000000000000"/>
                  <a:ea typeface="Roboto" panose="02000000000000000000"/>
                  <a:cs typeface="Roboto" panose="02000000000000000000"/>
                  <a:sym typeface="Roboto" panose="02000000000000000000"/>
                </a:rPr>
                <a:t>Στοχεύου</a:t>
              </a:r>
              <a:r>
                <a:rPr lang="en-GB" sz="1200">
                  <a:latin typeface="Roboto" panose="02000000000000000000"/>
                  <a:ea typeface="Roboto" panose="02000000000000000000"/>
                  <a:cs typeface="Roboto" panose="02000000000000000000"/>
                  <a:sym typeface="Roboto" panose="02000000000000000000"/>
                </a:rPr>
                <a:t>ν στη</a:t>
              </a:r>
              <a:r>
                <a:rPr lang="el-GR" altLang="en-GB" sz="1200">
                  <a:latin typeface="Roboto" panose="02000000000000000000"/>
                  <a:ea typeface="Roboto" panose="02000000000000000000"/>
                  <a:cs typeface="Roboto" panose="02000000000000000000"/>
                  <a:sym typeface="Roboto" panose="02000000000000000000"/>
                </a:rPr>
                <a:t>ν</a:t>
              </a:r>
              <a:r>
                <a:rPr lang="en-GB" sz="1200">
                  <a:latin typeface="Roboto" panose="02000000000000000000"/>
                  <a:ea typeface="Roboto" panose="02000000000000000000"/>
                  <a:cs typeface="Roboto" panose="02000000000000000000"/>
                  <a:sym typeface="Roboto" panose="02000000000000000000"/>
                </a:rPr>
                <a:t> εύρεση </a:t>
              </a:r>
              <a:r>
                <a:rPr lang="el-GR" altLang="en-GB" sz="1200">
                  <a:latin typeface="Roboto" panose="02000000000000000000"/>
                  <a:ea typeface="Roboto" panose="02000000000000000000"/>
                  <a:cs typeface="Roboto" panose="02000000000000000000"/>
                  <a:sym typeface="Roboto" panose="02000000000000000000"/>
                </a:rPr>
                <a:t>καλής ποιότητας </a:t>
              </a:r>
              <a:r>
                <a:rPr lang="en-GB" sz="1200">
                  <a:latin typeface="Roboto" panose="02000000000000000000"/>
                  <a:ea typeface="Roboto" panose="02000000000000000000"/>
                  <a:cs typeface="Roboto" panose="02000000000000000000"/>
                  <a:sym typeface="Roboto" panose="02000000000000000000"/>
                </a:rPr>
                <a:t>λύσ</a:t>
              </a:r>
              <a:r>
                <a:rPr lang="el-GR" altLang="en-GB" sz="1200">
                  <a:latin typeface="Roboto" panose="02000000000000000000"/>
                  <a:ea typeface="Roboto" panose="02000000000000000000"/>
                  <a:cs typeface="Roboto" panose="02000000000000000000"/>
                  <a:sym typeface="Roboto" panose="02000000000000000000"/>
                </a:rPr>
                <a:t>εων.</a:t>
              </a:r>
              <a:endParaRPr lang="el-GR" altLang="en-GB" sz="1200">
                <a:latin typeface="Roboto" panose="02000000000000000000"/>
                <a:ea typeface="Roboto" panose="02000000000000000000"/>
                <a:cs typeface="Roboto" panose="02000000000000000000"/>
                <a:sym typeface="Roboto" panose="02000000000000000000"/>
              </a:endParaRPr>
            </a:p>
          </p:txBody>
        </p:sp>
      </p:grpSp>
      <p:sp>
        <p:nvSpPr>
          <p:cNvPr id="862" name="Google Shape;862;p16"/>
          <p:cNvSpPr txBox="1"/>
          <p:nvPr/>
        </p:nvSpPr>
        <p:spPr>
          <a:xfrm flipH="1">
            <a:off x="441325" y="3693160"/>
            <a:ext cx="3182620" cy="1211580"/>
          </a:xfrm>
          <a:prstGeom prst="rect">
            <a:avLst/>
          </a:prstGeom>
          <a:noFill/>
          <a:ln>
            <a:noFill/>
          </a:ln>
        </p:spPr>
        <p:txBody>
          <a:bodyPr spcFirstLastPara="1" wrap="square" lIns="91425" tIns="91425" rIns="91425" bIns="91425" anchor="ctr" anchorCtr="0">
            <a:noAutofit/>
          </a:bodyPr>
          <a:p>
            <a:pPr marL="0" lvl="0" indent="0" algn="l" rtl="0">
              <a:spcBef>
                <a:spcPts val="0"/>
              </a:spcBef>
              <a:spcAft>
                <a:spcPts val="0"/>
              </a:spcAft>
              <a:buClr>
                <a:srgbClr val="000000"/>
              </a:buClr>
              <a:buSzPts val="1100"/>
              <a:buFont typeface="Arial" panose="020B0604020202020204"/>
              <a:buNone/>
            </a:pPr>
            <a:r>
              <a:rPr lang="el-GR" sz="1200">
                <a:solidFill>
                  <a:srgbClr val="000000"/>
                </a:solidFill>
                <a:latin typeface="Roboto" panose="02000000000000000000"/>
                <a:ea typeface="Roboto" panose="02000000000000000000"/>
                <a:cs typeface="Roboto" panose="02000000000000000000"/>
                <a:sym typeface="Roboto" panose="02000000000000000000"/>
              </a:rPr>
              <a:t>Σε αυτή την κατηγορία ανήκουν</a:t>
            </a:r>
            <a:r>
              <a:rPr lang="en-GB" sz="1200">
                <a:solidFill>
                  <a:srgbClr val="000000"/>
                </a:solidFill>
                <a:latin typeface="Roboto" panose="02000000000000000000"/>
                <a:ea typeface="Roboto" panose="02000000000000000000"/>
                <a:cs typeface="Roboto" panose="02000000000000000000"/>
                <a:sym typeface="Roboto" panose="02000000000000000000"/>
              </a:rPr>
              <a:t>:</a:t>
            </a:r>
            <a:endParaRPr lang="en-GB" sz="1200">
              <a:solidFill>
                <a:srgbClr val="000000"/>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Clr>
                <a:srgbClr val="000000"/>
              </a:buClr>
              <a:buSzPts val="1100"/>
              <a:buFont typeface="Arial" panose="020B0604020202020204"/>
              <a:buNone/>
            </a:pPr>
            <a:endParaRPr lang="en-GB" sz="1200">
              <a:solidFill>
                <a:srgbClr val="000000"/>
              </a:solidFill>
              <a:latin typeface="Roboto" panose="02000000000000000000"/>
              <a:ea typeface="Roboto" panose="02000000000000000000"/>
              <a:cs typeface="Roboto" panose="02000000000000000000"/>
              <a:sym typeface="Roboto" panose="02000000000000000000"/>
            </a:endParaRPr>
          </a:p>
          <a:p>
            <a:pPr marL="171450" lvl="0" indent="-171450" algn="l" rtl="0">
              <a:spcBef>
                <a:spcPts val="0"/>
              </a:spcBef>
              <a:spcAft>
                <a:spcPts val="0"/>
              </a:spcAft>
              <a:buClr>
                <a:srgbClr val="000000"/>
              </a:buClr>
              <a:buSzPts val="1100"/>
              <a:buFont typeface="Wingdings" panose="05000000000000000000" charset="0"/>
              <a:buChar char="§"/>
            </a:pPr>
            <a:r>
              <a:rPr lang="el-GR" sz="1200">
                <a:solidFill>
                  <a:srgbClr val="000000"/>
                </a:solidFill>
                <a:latin typeface="Roboto" panose="02000000000000000000"/>
                <a:ea typeface="Roboto" panose="02000000000000000000"/>
                <a:cs typeface="Roboto" panose="02000000000000000000"/>
                <a:sym typeface="Roboto" panose="02000000000000000000"/>
              </a:rPr>
              <a:t>Γραμμικός προγραμματισμός</a:t>
            </a:r>
            <a:endParaRPr lang="el-GR" sz="1200">
              <a:solidFill>
                <a:srgbClr val="000000"/>
              </a:solidFill>
              <a:latin typeface="Roboto" panose="02000000000000000000"/>
              <a:ea typeface="Roboto" panose="02000000000000000000"/>
              <a:cs typeface="Roboto" panose="02000000000000000000"/>
              <a:sym typeface="Roboto" panose="02000000000000000000"/>
            </a:endParaRPr>
          </a:p>
          <a:p>
            <a:pPr marL="171450" lvl="0" indent="-171450" algn="l" rtl="0">
              <a:spcBef>
                <a:spcPts val="0"/>
              </a:spcBef>
              <a:spcAft>
                <a:spcPts val="0"/>
              </a:spcAft>
              <a:buClr>
                <a:srgbClr val="000000"/>
              </a:buClr>
              <a:buSzPts val="1100"/>
              <a:buFont typeface="Wingdings" panose="05000000000000000000" charset="0"/>
              <a:buChar char="§"/>
            </a:pPr>
            <a:r>
              <a:rPr lang="el-GR" altLang="en-GB" sz="1200">
                <a:solidFill>
                  <a:srgbClr val="000000"/>
                </a:solidFill>
                <a:latin typeface="Roboto" panose="02000000000000000000"/>
                <a:ea typeface="Roboto" panose="02000000000000000000"/>
                <a:cs typeface="Roboto" panose="02000000000000000000"/>
                <a:sym typeface="Roboto" panose="02000000000000000000"/>
              </a:rPr>
              <a:t>Α</a:t>
            </a:r>
            <a:r>
              <a:rPr lang="en-GB" sz="1200">
                <a:solidFill>
                  <a:srgbClr val="000000"/>
                </a:solidFill>
                <a:latin typeface="Roboto" panose="02000000000000000000"/>
                <a:ea typeface="Roboto" panose="02000000000000000000"/>
                <a:cs typeface="Roboto" panose="02000000000000000000"/>
                <a:sym typeface="Roboto" panose="02000000000000000000"/>
              </a:rPr>
              <a:t>κέραιος γραμμικός προγραμματισμός</a:t>
            </a:r>
            <a:endParaRPr lang="en-GB" sz="1200">
              <a:solidFill>
                <a:srgbClr val="000000"/>
              </a:solidFill>
              <a:latin typeface="Roboto" panose="02000000000000000000"/>
              <a:ea typeface="Roboto" panose="02000000000000000000"/>
              <a:cs typeface="Roboto" panose="02000000000000000000"/>
              <a:sym typeface="Roboto" panose="02000000000000000000"/>
            </a:endParaRPr>
          </a:p>
          <a:p>
            <a:pPr marL="171450" lvl="0" indent="-171450" algn="l" rtl="0">
              <a:spcBef>
                <a:spcPts val="0"/>
              </a:spcBef>
              <a:spcAft>
                <a:spcPts val="0"/>
              </a:spcAft>
              <a:buClr>
                <a:srgbClr val="000000"/>
              </a:buClr>
              <a:buSzPts val="1100"/>
              <a:buFont typeface="Wingdings" panose="05000000000000000000" charset="0"/>
              <a:buChar char="§"/>
            </a:pPr>
            <a:r>
              <a:rPr lang="el-GR" altLang="en-GB" sz="1200">
                <a:solidFill>
                  <a:srgbClr val="000000"/>
                </a:solidFill>
                <a:latin typeface="Roboto" panose="02000000000000000000"/>
                <a:ea typeface="Roboto" panose="02000000000000000000"/>
                <a:cs typeface="Roboto" panose="02000000000000000000"/>
                <a:sym typeface="Roboto" panose="02000000000000000000"/>
              </a:rPr>
              <a:t>Μεικτός ακέραιος γραμμικός προγραμματισμός</a:t>
            </a:r>
            <a:endParaRPr lang="el-GR" altLang="en-GB" sz="1200">
              <a:solidFill>
                <a:srgbClr val="000000"/>
              </a:solidFill>
              <a:latin typeface="Roboto" panose="02000000000000000000"/>
              <a:ea typeface="Roboto" panose="02000000000000000000"/>
              <a:cs typeface="Roboto" panose="02000000000000000000"/>
              <a:sym typeface="Roboto" panose="02000000000000000000"/>
            </a:endParaRPr>
          </a:p>
        </p:txBody>
      </p:sp>
      <p:sp>
        <p:nvSpPr>
          <p:cNvPr id="7" name="Google Shape;862;p16"/>
          <p:cNvSpPr txBox="1"/>
          <p:nvPr/>
        </p:nvSpPr>
        <p:spPr>
          <a:xfrm flipH="1">
            <a:off x="5756275" y="3524250"/>
            <a:ext cx="3182620" cy="1211580"/>
          </a:xfrm>
          <a:prstGeom prst="rect">
            <a:avLst/>
          </a:prstGeom>
          <a:noFill/>
          <a:ln>
            <a:noFill/>
          </a:ln>
        </p:spPr>
        <p:txBody>
          <a:bodyPr spcFirstLastPara="1" wrap="square" lIns="91425" tIns="91425" rIns="91425" bIns="91425" anchor="ctr" anchorCtr="0">
            <a:noAutofit/>
          </a:bodyPr>
          <a:p>
            <a:pPr marL="0" lvl="0" indent="0" algn="l" rtl="0">
              <a:spcBef>
                <a:spcPts val="0"/>
              </a:spcBef>
              <a:spcAft>
                <a:spcPts val="0"/>
              </a:spcAft>
              <a:buClr>
                <a:srgbClr val="000000"/>
              </a:buClr>
              <a:buSzPts val="1100"/>
              <a:buFont typeface="Arial" panose="020B0604020202020204"/>
              <a:buNone/>
            </a:pPr>
            <a:r>
              <a:rPr lang="el-GR" sz="1200">
                <a:solidFill>
                  <a:srgbClr val="000000"/>
                </a:solidFill>
                <a:latin typeface="Roboto" panose="02000000000000000000"/>
                <a:ea typeface="Roboto" panose="02000000000000000000"/>
                <a:cs typeface="Roboto" panose="02000000000000000000"/>
                <a:sym typeface="Roboto" panose="02000000000000000000"/>
              </a:rPr>
              <a:t>Σε αυτή την κατηγορία ανήκουν</a:t>
            </a:r>
            <a:r>
              <a:rPr lang="en-GB" sz="1200">
                <a:solidFill>
                  <a:srgbClr val="000000"/>
                </a:solidFill>
                <a:latin typeface="Roboto" panose="02000000000000000000"/>
                <a:ea typeface="Roboto" panose="02000000000000000000"/>
                <a:cs typeface="Roboto" panose="02000000000000000000"/>
                <a:sym typeface="Roboto" panose="02000000000000000000"/>
              </a:rPr>
              <a:t>:</a:t>
            </a:r>
            <a:endParaRPr lang="en-GB" sz="1200">
              <a:solidFill>
                <a:srgbClr val="000000"/>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Clr>
                <a:srgbClr val="000000"/>
              </a:buClr>
              <a:buSzPts val="1100"/>
              <a:buFont typeface="Arial" panose="020B0604020202020204"/>
              <a:buNone/>
            </a:pPr>
            <a:endParaRPr lang="en-GB" sz="1200">
              <a:solidFill>
                <a:srgbClr val="000000"/>
              </a:solidFill>
              <a:latin typeface="Roboto" panose="02000000000000000000"/>
              <a:ea typeface="Roboto" panose="02000000000000000000"/>
              <a:cs typeface="Roboto" panose="02000000000000000000"/>
              <a:sym typeface="Roboto" panose="02000000000000000000"/>
            </a:endParaRPr>
          </a:p>
          <a:p>
            <a:pPr marL="171450" lvl="0" indent="-171450" algn="l" rtl="0">
              <a:spcBef>
                <a:spcPts val="0"/>
              </a:spcBef>
              <a:spcAft>
                <a:spcPts val="0"/>
              </a:spcAft>
              <a:buClr>
                <a:srgbClr val="000000"/>
              </a:buClr>
              <a:buSzPts val="1100"/>
              <a:buFont typeface="Wingdings" panose="05000000000000000000" charset="0"/>
              <a:buChar char="§"/>
            </a:pPr>
            <a:r>
              <a:rPr lang="el-GR" sz="1200">
                <a:solidFill>
                  <a:srgbClr val="000000"/>
                </a:solidFill>
                <a:latin typeface="Roboto" panose="02000000000000000000"/>
                <a:ea typeface="Roboto" panose="02000000000000000000"/>
                <a:cs typeface="Roboto" panose="02000000000000000000"/>
                <a:sym typeface="Roboto" panose="02000000000000000000"/>
              </a:rPr>
              <a:t>Ευρετικές</a:t>
            </a:r>
            <a:endParaRPr lang="el-GR" sz="1200">
              <a:solidFill>
                <a:srgbClr val="000000"/>
              </a:solidFill>
              <a:latin typeface="Roboto" panose="02000000000000000000"/>
              <a:ea typeface="Roboto" panose="02000000000000000000"/>
              <a:cs typeface="Roboto" panose="02000000000000000000"/>
              <a:sym typeface="Roboto" panose="02000000000000000000"/>
            </a:endParaRPr>
          </a:p>
          <a:p>
            <a:pPr marL="171450" lvl="0" indent="-171450" algn="l" rtl="0">
              <a:spcBef>
                <a:spcPts val="0"/>
              </a:spcBef>
              <a:spcAft>
                <a:spcPts val="0"/>
              </a:spcAft>
              <a:buClr>
                <a:srgbClr val="000000"/>
              </a:buClr>
              <a:buSzPts val="1100"/>
              <a:buFont typeface="Wingdings" panose="05000000000000000000" charset="0"/>
              <a:buChar char="§"/>
            </a:pPr>
            <a:r>
              <a:rPr lang="el-GR" sz="1200">
                <a:solidFill>
                  <a:srgbClr val="000000"/>
                </a:solidFill>
                <a:latin typeface="Roboto" panose="02000000000000000000"/>
                <a:ea typeface="Roboto" panose="02000000000000000000"/>
                <a:cs typeface="Roboto" panose="02000000000000000000"/>
                <a:sym typeface="Roboto" panose="02000000000000000000"/>
              </a:rPr>
              <a:t>Μεταευρετικές</a:t>
            </a:r>
            <a:endParaRPr lang="el-GR" sz="1200">
              <a:solidFill>
                <a:srgbClr val="000000"/>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816" name="Shape 1816"/>
        <p:cNvGrpSpPr/>
        <p:nvPr/>
      </p:nvGrpSpPr>
      <p:grpSpPr>
        <a:xfrm>
          <a:off x="0" y="0"/>
          <a:ext cx="0" cy="0"/>
          <a:chOff x="0" y="0"/>
          <a:chExt cx="0" cy="0"/>
        </a:xfrm>
      </p:grpSpPr>
      <p:sp>
        <p:nvSpPr>
          <p:cNvPr id="2332" name="Google Shape;2332;p27"/>
          <p:cNvSpPr txBox="1"/>
          <p:nvPr>
            <p:ph type="title"/>
          </p:nvPr>
        </p:nvSpPr>
        <p:spPr>
          <a:xfrm>
            <a:off x="504750" y="475488"/>
            <a:ext cx="8134500" cy="11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l-GR" altLang="en-GB">
                <a:latin typeface="Arial" panose="020B0604020202020204" pitchFamily="34" charset="0"/>
                <a:cs typeface="Arial" panose="020B0604020202020204" pitchFamily="34" charset="0"/>
              </a:rPr>
              <a:t>Ακέραιος Γραμμικός Προγραμματισμός</a:t>
            </a:r>
            <a:endParaRPr lang="el-GR" altLang="en-GB">
              <a:latin typeface="Arial" panose="020B0604020202020204" pitchFamily="34" charset="0"/>
              <a:cs typeface="Arial" panose="020B0604020202020204" pitchFamily="34" charset="0"/>
            </a:endParaRPr>
          </a:p>
        </p:txBody>
      </p:sp>
      <p:sp>
        <p:nvSpPr>
          <p:cNvPr id="2346" name="Google Shape;2346;p27"/>
          <p:cNvSpPr txBox="1"/>
          <p:nvPr/>
        </p:nvSpPr>
        <p:spPr>
          <a:xfrm flipH="1">
            <a:off x="4386580" y="1292225"/>
            <a:ext cx="3775710" cy="2874645"/>
          </a:xfrm>
          <a:prstGeom prst="rect">
            <a:avLst/>
          </a:prstGeom>
          <a:noFill/>
          <a:ln>
            <a:noFill/>
          </a:ln>
        </p:spPr>
        <p:txBody>
          <a:bodyPr spcFirstLastPara="1" wrap="square" lIns="91425" tIns="91425" rIns="91425" bIns="91425" anchor="ctr" anchorCtr="0">
            <a:noAutofit/>
          </a:bodyPr>
          <a:lstStyle/>
          <a:p>
            <a:pPr marL="171450" lvl="0" indent="-171450" algn="l" rtl="0">
              <a:spcBef>
                <a:spcPts val="0"/>
              </a:spcBef>
              <a:spcAft>
                <a:spcPts val="0"/>
              </a:spcAft>
              <a:buFont typeface="Wingdings" panose="05000000000000000000" charset="0"/>
              <a:buChar char="§"/>
            </a:pPr>
            <a:r>
              <a:rPr lang="el-GR" sz="1200">
                <a:latin typeface="Roboto" panose="02000000000000000000"/>
                <a:ea typeface="Roboto" panose="02000000000000000000"/>
                <a:cs typeface="Roboto" panose="02000000000000000000"/>
                <a:sym typeface="Roboto" panose="02000000000000000000"/>
              </a:rPr>
              <a:t>Μαθηματική τεχνική βελτιστοποίησης της μεθόδου της ακριβούς επίλυσης</a:t>
            </a:r>
            <a:endParaRPr lang="el-GR" sz="1200">
              <a:latin typeface="Roboto" panose="02000000000000000000"/>
              <a:ea typeface="Roboto" panose="02000000000000000000"/>
              <a:cs typeface="Roboto" panose="02000000000000000000"/>
              <a:sym typeface="Roboto" panose="02000000000000000000"/>
            </a:endParaRPr>
          </a:p>
          <a:p>
            <a:pPr marL="171450" lvl="0" indent="-171450" algn="l" rtl="0">
              <a:spcBef>
                <a:spcPts val="0"/>
              </a:spcBef>
              <a:spcAft>
                <a:spcPts val="0"/>
              </a:spcAft>
              <a:buFont typeface="Wingdings" panose="05000000000000000000" charset="0"/>
              <a:buChar char="§"/>
            </a:pPr>
            <a:endParaRPr lang="el-GR" sz="1200">
              <a:latin typeface="Roboto" panose="02000000000000000000"/>
              <a:ea typeface="Roboto" panose="02000000000000000000"/>
              <a:cs typeface="Roboto" panose="02000000000000000000"/>
              <a:sym typeface="Roboto" panose="02000000000000000000"/>
            </a:endParaRPr>
          </a:p>
          <a:p>
            <a:pPr marL="171450" lvl="0" indent="-171450" algn="l" rtl="0">
              <a:spcBef>
                <a:spcPts val="0"/>
              </a:spcBef>
              <a:spcAft>
                <a:spcPts val="0"/>
              </a:spcAft>
              <a:buFont typeface="Wingdings" panose="05000000000000000000" charset="0"/>
              <a:buChar char="§"/>
            </a:pPr>
            <a:r>
              <a:rPr lang="el-GR" sz="1200">
                <a:latin typeface="Roboto" panose="02000000000000000000"/>
                <a:ea typeface="Roboto" panose="02000000000000000000"/>
                <a:cs typeface="Roboto" panose="02000000000000000000"/>
                <a:sym typeface="Roboto" panose="02000000000000000000"/>
              </a:rPr>
              <a:t>Αναπαριστά πραγματικά προβλήματα </a:t>
            </a:r>
            <a:endParaRPr lang="el-GR" sz="1200">
              <a:latin typeface="Roboto" panose="02000000000000000000"/>
              <a:ea typeface="Roboto" panose="02000000000000000000"/>
              <a:cs typeface="Roboto" panose="02000000000000000000"/>
              <a:sym typeface="Roboto" panose="02000000000000000000"/>
            </a:endParaRPr>
          </a:p>
          <a:p>
            <a:pPr marL="171450" lvl="0" indent="-171450" algn="l" rtl="0">
              <a:spcBef>
                <a:spcPts val="0"/>
              </a:spcBef>
              <a:spcAft>
                <a:spcPts val="0"/>
              </a:spcAft>
              <a:buFont typeface="Wingdings" panose="05000000000000000000" charset="0"/>
              <a:buChar char="§"/>
            </a:pPr>
            <a:endParaRPr lang="el-GR" sz="1200">
              <a:latin typeface="Roboto" panose="02000000000000000000"/>
              <a:ea typeface="Roboto" panose="02000000000000000000"/>
              <a:cs typeface="Roboto" panose="02000000000000000000"/>
              <a:sym typeface="Roboto" panose="02000000000000000000"/>
            </a:endParaRPr>
          </a:p>
          <a:p>
            <a:pPr marL="171450" lvl="0" indent="-171450" algn="l" rtl="0">
              <a:spcBef>
                <a:spcPts val="0"/>
              </a:spcBef>
              <a:spcAft>
                <a:spcPts val="0"/>
              </a:spcAft>
              <a:buFont typeface="Wingdings" panose="05000000000000000000" charset="0"/>
              <a:buChar char="§"/>
            </a:pPr>
            <a:r>
              <a:rPr lang="el-GR" sz="1200">
                <a:latin typeface="Roboto" panose="02000000000000000000"/>
                <a:ea typeface="Roboto" panose="02000000000000000000"/>
                <a:cs typeface="Roboto" panose="02000000000000000000"/>
                <a:sym typeface="Roboto" panose="02000000000000000000"/>
              </a:rPr>
              <a:t>Επιδιώκει την εύρεση βέλτιστης λύσης</a:t>
            </a:r>
            <a:endParaRPr lang="el-GR" sz="1200">
              <a:latin typeface="Roboto" panose="02000000000000000000"/>
              <a:ea typeface="Roboto" panose="02000000000000000000"/>
              <a:cs typeface="Roboto" panose="02000000000000000000"/>
              <a:sym typeface="Roboto" panose="02000000000000000000"/>
            </a:endParaRPr>
          </a:p>
          <a:p>
            <a:pPr marL="171450" lvl="0" indent="-171450" algn="l" rtl="0">
              <a:spcBef>
                <a:spcPts val="0"/>
              </a:spcBef>
              <a:spcAft>
                <a:spcPts val="0"/>
              </a:spcAft>
              <a:buFont typeface="Wingdings" panose="05000000000000000000" charset="0"/>
              <a:buChar char="§"/>
            </a:pPr>
            <a:endParaRPr lang="el-GR" sz="1200">
              <a:latin typeface="Roboto" panose="02000000000000000000"/>
              <a:ea typeface="Roboto" panose="02000000000000000000"/>
              <a:cs typeface="Roboto" panose="02000000000000000000"/>
              <a:sym typeface="Roboto" panose="02000000000000000000"/>
            </a:endParaRPr>
          </a:p>
          <a:p>
            <a:pPr marL="171450" lvl="0" indent="-171450" algn="l" rtl="0">
              <a:spcBef>
                <a:spcPts val="0"/>
              </a:spcBef>
              <a:spcAft>
                <a:spcPts val="0"/>
              </a:spcAft>
              <a:buFont typeface="Wingdings" panose="05000000000000000000" charset="0"/>
              <a:buChar char="§"/>
            </a:pPr>
            <a:r>
              <a:rPr lang="el-GR" sz="1200">
                <a:latin typeface="Roboto" panose="02000000000000000000"/>
                <a:ea typeface="Roboto" panose="02000000000000000000"/>
                <a:cs typeface="Roboto" panose="02000000000000000000"/>
                <a:sym typeface="Roboto" panose="02000000000000000000"/>
              </a:rPr>
              <a:t>Επέκταση του Γραμμικού Προγραμματισμού</a:t>
            </a:r>
            <a:endParaRPr lang="el-GR" sz="1200">
              <a:latin typeface="Roboto" panose="02000000000000000000"/>
              <a:ea typeface="Roboto" panose="02000000000000000000"/>
              <a:cs typeface="Roboto" panose="02000000000000000000"/>
              <a:sym typeface="Roboto" panose="02000000000000000000"/>
            </a:endParaRPr>
          </a:p>
          <a:p>
            <a:pPr marL="171450" lvl="0" indent="-171450" algn="l" rtl="0">
              <a:spcBef>
                <a:spcPts val="0"/>
              </a:spcBef>
              <a:spcAft>
                <a:spcPts val="0"/>
              </a:spcAft>
              <a:buFont typeface="Wingdings" panose="05000000000000000000" charset="0"/>
              <a:buChar char="§"/>
            </a:pPr>
            <a:endParaRPr lang="el-GR" sz="1200">
              <a:latin typeface="Roboto" panose="02000000000000000000"/>
              <a:ea typeface="Roboto" panose="02000000000000000000"/>
              <a:cs typeface="Roboto" panose="02000000000000000000"/>
              <a:sym typeface="Roboto" panose="02000000000000000000"/>
            </a:endParaRPr>
          </a:p>
          <a:p>
            <a:pPr marL="171450" lvl="0" indent="-171450" algn="l" rtl="0">
              <a:spcBef>
                <a:spcPts val="0"/>
              </a:spcBef>
              <a:spcAft>
                <a:spcPts val="0"/>
              </a:spcAft>
              <a:buFont typeface="Wingdings" panose="05000000000000000000" charset="0"/>
              <a:buChar char="§"/>
            </a:pPr>
            <a:r>
              <a:rPr lang="el-GR" sz="1200">
                <a:latin typeface="Roboto" panose="02000000000000000000"/>
                <a:ea typeface="Roboto" panose="02000000000000000000"/>
                <a:cs typeface="Roboto" panose="02000000000000000000"/>
                <a:sym typeface="Roboto" panose="02000000000000000000"/>
              </a:rPr>
              <a:t>Ακέραιες μεταβλητές απόφασης</a:t>
            </a:r>
            <a:endParaRPr lang="el-GR" sz="1200">
              <a:latin typeface="Roboto" panose="02000000000000000000"/>
              <a:ea typeface="Roboto" panose="02000000000000000000"/>
              <a:cs typeface="Roboto" panose="02000000000000000000"/>
              <a:sym typeface="Roboto" panose="02000000000000000000"/>
            </a:endParaRPr>
          </a:p>
          <a:p>
            <a:pPr marL="171450" lvl="0" indent="-171450" algn="l" rtl="0">
              <a:spcBef>
                <a:spcPts val="0"/>
              </a:spcBef>
              <a:spcAft>
                <a:spcPts val="0"/>
              </a:spcAft>
              <a:buFont typeface="Wingdings" panose="05000000000000000000" charset="0"/>
              <a:buChar char="§"/>
            </a:pPr>
            <a:endParaRPr lang="el-GR" sz="1200">
              <a:latin typeface="Roboto" panose="02000000000000000000"/>
              <a:ea typeface="Roboto" panose="02000000000000000000"/>
              <a:cs typeface="Roboto" panose="02000000000000000000"/>
              <a:sym typeface="Roboto" panose="02000000000000000000"/>
            </a:endParaRPr>
          </a:p>
          <a:p>
            <a:pPr marL="171450" lvl="0" indent="-171450" algn="l" rtl="0">
              <a:spcBef>
                <a:spcPts val="0"/>
              </a:spcBef>
              <a:spcAft>
                <a:spcPts val="0"/>
              </a:spcAft>
              <a:buFont typeface="Wingdings" panose="05000000000000000000" charset="0"/>
              <a:buChar char="§"/>
            </a:pPr>
            <a:r>
              <a:rPr lang="el-GR" sz="1200">
                <a:latin typeface="Roboto" panose="02000000000000000000"/>
                <a:ea typeface="Roboto" panose="02000000000000000000"/>
                <a:cs typeface="Roboto" panose="02000000000000000000"/>
                <a:sym typeface="Roboto" panose="02000000000000000000"/>
              </a:rPr>
              <a:t>Γραμμικές εξισώσεις και αντικειμενική συνάρτηση</a:t>
            </a:r>
            <a:endParaRPr lang="el-GR" sz="1200">
              <a:latin typeface="Roboto" panose="02000000000000000000"/>
              <a:ea typeface="Roboto" panose="02000000000000000000"/>
              <a:cs typeface="Roboto" panose="02000000000000000000"/>
              <a:sym typeface="Roboto" panose="02000000000000000000"/>
            </a:endParaRPr>
          </a:p>
        </p:txBody>
      </p:sp>
      <p:grpSp>
        <p:nvGrpSpPr>
          <p:cNvPr id="48" name="Google Shape;48;p15"/>
          <p:cNvGrpSpPr/>
          <p:nvPr/>
        </p:nvGrpSpPr>
        <p:grpSpPr>
          <a:xfrm>
            <a:off x="588645" y="1373505"/>
            <a:ext cx="2823845" cy="2712085"/>
            <a:chOff x="457194" y="411475"/>
            <a:chExt cx="4385617" cy="4733627"/>
          </a:xfrm>
        </p:grpSpPr>
        <p:sp>
          <p:nvSpPr>
            <p:cNvPr id="49" name="Google Shape;49;p15"/>
            <p:cNvSpPr/>
            <p:nvPr/>
          </p:nvSpPr>
          <p:spPr>
            <a:xfrm>
              <a:off x="489688" y="411475"/>
              <a:ext cx="4320600" cy="4320600"/>
            </a:xfrm>
            <a:prstGeom prst="ellipse">
              <a:avLst/>
            </a:prstGeom>
            <a:solidFill>
              <a:schemeClr val="accent3">
                <a:lumMod val="60000"/>
                <a:lumOff val="40000"/>
              </a:scheme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nvGrpSpPr>
            <p:cNvPr id="50" name="Google Shape;50;p15"/>
            <p:cNvGrpSpPr/>
            <p:nvPr/>
          </p:nvGrpSpPr>
          <p:grpSpPr>
            <a:xfrm>
              <a:off x="457194" y="824705"/>
              <a:ext cx="4385617" cy="4320397"/>
              <a:chOff x="457209" y="411470"/>
              <a:chExt cx="4385617" cy="4320397"/>
            </a:xfrm>
          </p:grpSpPr>
          <p:sp>
            <p:nvSpPr>
              <p:cNvPr id="51" name="Google Shape;51;p15"/>
              <p:cNvSpPr/>
              <p:nvPr/>
            </p:nvSpPr>
            <p:spPr>
              <a:xfrm>
                <a:off x="3130216" y="1066327"/>
                <a:ext cx="1060482" cy="580506"/>
              </a:xfrm>
              <a:custGeom>
                <a:avLst/>
                <a:gdLst/>
                <a:ahLst/>
                <a:cxnLst/>
                <a:rect l="l" t="t" r="r" b="b"/>
                <a:pathLst>
                  <a:path w="51436" h="28156" extrusionOk="0">
                    <a:moveTo>
                      <a:pt x="24126" y="0"/>
                    </a:moveTo>
                    <a:lnTo>
                      <a:pt x="23529" y="25"/>
                    </a:lnTo>
                    <a:lnTo>
                      <a:pt x="22932" y="50"/>
                    </a:lnTo>
                    <a:lnTo>
                      <a:pt x="22360" y="124"/>
                    </a:lnTo>
                    <a:lnTo>
                      <a:pt x="21788" y="199"/>
                    </a:lnTo>
                    <a:lnTo>
                      <a:pt x="21216" y="299"/>
                    </a:lnTo>
                    <a:lnTo>
                      <a:pt x="20644" y="448"/>
                    </a:lnTo>
                    <a:lnTo>
                      <a:pt x="20097" y="597"/>
                    </a:lnTo>
                    <a:lnTo>
                      <a:pt x="19575" y="771"/>
                    </a:lnTo>
                    <a:lnTo>
                      <a:pt x="19027" y="945"/>
                    </a:lnTo>
                    <a:lnTo>
                      <a:pt x="18505" y="1169"/>
                    </a:lnTo>
                    <a:lnTo>
                      <a:pt x="18008" y="1393"/>
                    </a:lnTo>
                    <a:lnTo>
                      <a:pt x="17510" y="1667"/>
                    </a:lnTo>
                    <a:lnTo>
                      <a:pt x="17013" y="1940"/>
                    </a:lnTo>
                    <a:lnTo>
                      <a:pt x="16540" y="2214"/>
                    </a:lnTo>
                    <a:lnTo>
                      <a:pt x="16068" y="2537"/>
                    </a:lnTo>
                    <a:lnTo>
                      <a:pt x="15620" y="2860"/>
                    </a:lnTo>
                    <a:lnTo>
                      <a:pt x="15197" y="3209"/>
                    </a:lnTo>
                    <a:lnTo>
                      <a:pt x="14774" y="3557"/>
                    </a:lnTo>
                    <a:lnTo>
                      <a:pt x="14351" y="3955"/>
                    </a:lnTo>
                    <a:lnTo>
                      <a:pt x="13978" y="4328"/>
                    </a:lnTo>
                    <a:lnTo>
                      <a:pt x="13605" y="4751"/>
                    </a:lnTo>
                    <a:lnTo>
                      <a:pt x="13232" y="5174"/>
                    </a:lnTo>
                    <a:lnTo>
                      <a:pt x="12884" y="5596"/>
                    </a:lnTo>
                    <a:lnTo>
                      <a:pt x="12561" y="6044"/>
                    </a:lnTo>
                    <a:lnTo>
                      <a:pt x="12262" y="6517"/>
                    </a:lnTo>
                    <a:lnTo>
                      <a:pt x="11964" y="6989"/>
                    </a:lnTo>
                    <a:lnTo>
                      <a:pt x="11690" y="7487"/>
                    </a:lnTo>
                    <a:lnTo>
                      <a:pt x="11441" y="7984"/>
                    </a:lnTo>
                    <a:lnTo>
                      <a:pt x="11217" y="8482"/>
                    </a:lnTo>
                    <a:lnTo>
                      <a:pt x="10994" y="9004"/>
                    </a:lnTo>
                    <a:lnTo>
                      <a:pt x="10795" y="9551"/>
                    </a:lnTo>
                    <a:lnTo>
                      <a:pt x="10621" y="10073"/>
                    </a:lnTo>
                    <a:lnTo>
                      <a:pt x="9874" y="9974"/>
                    </a:lnTo>
                    <a:lnTo>
                      <a:pt x="9476" y="9949"/>
                    </a:lnTo>
                    <a:lnTo>
                      <a:pt x="8631" y="9949"/>
                    </a:lnTo>
                    <a:lnTo>
                      <a:pt x="8158" y="9999"/>
                    </a:lnTo>
                    <a:lnTo>
                      <a:pt x="7710" y="10049"/>
                    </a:lnTo>
                    <a:lnTo>
                      <a:pt x="7263" y="10123"/>
                    </a:lnTo>
                    <a:lnTo>
                      <a:pt x="6815" y="10223"/>
                    </a:lnTo>
                    <a:lnTo>
                      <a:pt x="6392" y="10347"/>
                    </a:lnTo>
                    <a:lnTo>
                      <a:pt x="5969" y="10496"/>
                    </a:lnTo>
                    <a:lnTo>
                      <a:pt x="5547" y="10670"/>
                    </a:lnTo>
                    <a:lnTo>
                      <a:pt x="5149" y="10844"/>
                    </a:lnTo>
                    <a:lnTo>
                      <a:pt x="4751" y="11043"/>
                    </a:lnTo>
                    <a:lnTo>
                      <a:pt x="4378" y="11267"/>
                    </a:lnTo>
                    <a:lnTo>
                      <a:pt x="4005" y="11491"/>
                    </a:lnTo>
                    <a:lnTo>
                      <a:pt x="3656" y="11765"/>
                    </a:lnTo>
                    <a:lnTo>
                      <a:pt x="3308" y="12038"/>
                    </a:lnTo>
                    <a:lnTo>
                      <a:pt x="2985" y="12312"/>
                    </a:lnTo>
                    <a:lnTo>
                      <a:pt x="2661" y="12610"/>
                    </a:lnTo>
                    <a:lnTo>
                      <a:pt x="2363" y="12934"/>
                    </a:lnTo>
                    <a:lnTo>
                      <a:pt x="2064" y="13257"/>
                    </a:lnTo>
                    <a:lnTo>
                      <a:pt x="1791" y="13605"/>
                    </a:lnTo>
                    <a:lnTo>
                      <a:pt x="1542" y="13954"/>
                    </a:lnTo>
                    <a:lnTo>
                      <a:pt x="1318" y="14327"/>
                    </a:lnTo>
                    <a:lnTo>
                      <a:pt x="1094" y="14700"/>
                    </a:lnTo>
                    <a:lnTo>
                      <a:pt x="895" y="15098"/>
                    </a:lnTo>
                    <a:lnTo>
                      <a:pt x="697" y="15496"/>
                    </a:lnTo>
                    <a:lnTo>
                      <a:pt x="547" y="15918"/>
                    </a:lnTo>
                    <a:lnTo>
                      <a:pt x="398" y="16341"/>
                    </a:lnTo>
                    <a:lnTo>
                      <a:pt x="274" y="16764"/>
                    </a:lnTo>
                    <a:lnTo>
                      <a:pt x="174" y="17212"/>
                    </a:lnTo>
                    <a:lnTo>
                      <a:pt x="100" y="17660"/>
                    </a:lnTo>
                    <a:lnTo>
                      <a:pt x="50" y="18132"/>
                    </a:lnTo>
                    <a:lnTo>
                      <a:pt x="0" y="18580"/>
                    </a:lnTo>
                    <a:lnTo>
                      <a:pt x="0" y="19052"/>
                    </a:lnTo>
                    <a:lnTo>
                      <a:pt x="0" y="19525"/>
                    </a:lnTo>
                    <a:lnTo>
                      <a:pt x="50" y="19973"/>
                    </a:lnTo>
                    <a:lnTo>
                      <a:pt x="100" y="20445"/>
                    </a:lnTo>
                    <a:lnTo>
                      <a:pt x="174" y="20893"/>
                    </a:lnTo>
                    <a:lnTo>
                      <a:pt x="274" y="21316"/>
                    </a:lnTo>
                    <a:lnTo>
                      <a:pt x="398" y="21763"/>
                    </a:lnTo>
                    <a:lnTo>
                      <a:pt x="547" y="22186"/>
                    </a:lnTo>
                    <a:lnTo>
                      <a:pt x="697" y="22584"/>
                    </a:lnTo>
                    <a:lnTo>
                      <a:pt x="895" y="23007"/>
                    </a:lnTo>
                    <a:lnTo>
                      <a:pt x="1094" y="23380"/>
                    </a:lnTo>
                    <a:lnTo>
                      <a:pt x="1318" y="23778"/>
                    </a:lnTo>
                    <a:lnTo>
                      <a:pt x="1542" y="24151"/>
                    </a:lnTo>
                    <a:lnTo>
                      <a:pt x="1791" y="24499"/>
                    </a:lnTo>
                    <a:lnTo>
                      <a:pt x="2064" y="24848"/>
                    </a:lnTo>
                    <a:lnTo>
                      <a:pt x="2363" y="25171"/>
                    </a:lnTo>
                    <a:lnTo>
                      <a:pt x="2661" y="25494"/>
                    </a:lnTo>
                    <a:lnTo>
                      <a:pt x="2985" y="25793"/>
                    </a:lnTo>
                    <a:lnTo>
                      <a:pt x="3308" y="26066"/>
                    </a:lnTo>
                    <a:lnTo>
                      <a:pt x="3656" y="26340"/>
                    </a:lnTo>
                    <a:lnTo>
                      <a:pt x="4005" y="26614"/>
                    </a:lnTo>
                    <a:lnTo>
                      <a:pt x="4378" y="26837"/>
                    </a:lnTo>
                    <a:lnTo>
                      <a:pt x="4751" y="27061"/>
                    </a:lnTo>
                    <a:lnTo>
                      <a:pt x="5149" y="27260"/>
                    </a:lnTo>
                    <a:lnTo>
                      <a:pt x="5547" y="27434"/>
                    </a:lnTo>
                    <a:lnTo>
                      <a:pt x="5969" y="27608"/>
                    </a:lnTo>
                    <a:lnTo>
                      <a:pt x="6392" y="27758"/>
                    </a:lnTo>
                    <a:lnTo>
                      <a:pt x="6815" y="27882"/>
                    </a:lnTo>
                    <a:lnTo>
                      <a:pt x="7263" y="27982"/>
                    </a:lnTo>
                    <a:lnTo>
                      <a:pt x="7710" y="28056"/>
                    </a:lnTo>
                    <a:lnTo>
                      <a:pt x="8158" y="28106"/>
                    </a:lnTo>
                    <a:lnTo>
                      <a:pt x="8631" y="28156"/>
                    </a:lnTo>
                    <a:lnTo>
                      <a:pt x="40492" y="28156"/>
                    </a:lnTo>
                    <a:lnTo>
                      <a:pt x="41238" y="28131"/>
                    </a:lnTo>
                    <a:lnTo>
                      <a:pt x="41960" y="28056"/>
                    </a:lnTo>
                    <a:lnTo>
                      <a:pt x="42656" y="27932"/>
                    </a:lnTo>
                    <a:lnTo>
                      <a:pt x="43353" y="27783"/>
                    </a:lnTo>
                    <a:lnTo>
                      <a:pt x="44024" y="27559"/>
                    </a:lnTo>
                    <a:lnTo>
                      <a:pt x="44696" y="27310"/>
                    </a:lnTo>
                    <a:lnTo>
                      <a:pt x="45317" y="27036"/>
                    </a:lnTo>
                    <a:lnTo>
                      <a:pt x="45939" y="26713"/>
                    </a:lnTo>
                    <a:lnTo>
                      <a:pt x="46536" y="26340"/>
                    </a:lnTo>
                    <a:lnTo>
                      <a:pt x="47083" y="25942"/>
                    </a:lnTo>
                    <a:lnTo>
                      <a:pt x="47631" y="25519"/>
                    </a:lnTo>
                    <a:lnTo>
                      <a:pt x="48128" y="25047"/>
                    </a:lnTo>
                    <a:lnTo>
                      <a:pt x="48601" y="24549"/>
                    </a:lnTo>
                    <a:lnTo>
                      <a:pt x="49048" y="24027"/>
                    </a:lnTo>
                    <a:lnTo>
                      <a:pt x="49471" y="23455"/>
                    </a:lnTo>
                    <a:lnTo>
                      <a:pt x="49844" y="22883"/>
                    </a:lnTo>
                    <a:lnTo>
                      <a:pt x="50192" y="22261"/>
                    </a:lnTo>
                    <a:lnTo>
                      <a:pt x="50516" y="21589"/>
                    </a:lnTo>
                    <a:lnTo>
                      <a:pt x="50789" y="20918"/>
                    </a:lnTo>
                    <a:lnTo>
                      <a:pt x="51013" y="20221"/>
                    </a:lnTo>
                    <a:lnTo>
                      <a:pt x="51187" y="19475"/>
                    </a:lnTo>
                    <a:lnTo>
                      <a:pt x="51312" y="18754"/>
                    </a:lnTo>
                    <a:lnTo>
                      <a:pt x="51411" y="17983"/>
                    </a:lnTo>
                    <a:lnTo>
                      <a:pt x="51436" y="17212"/>
                    </a:lnTo>
                    <a:lnTo>
                      <a:pt x="51411" y="16665"/>
                    </a:lnTo>
                    <a:lnTo>
                      <a:pt x="51361" y="16093"/>
                    </a:lnTo>
                    <a:lnTo>
                      <a:pt x="51312" y="15545"/>
                    </a:lnTo>
                    <a:lnTo>
                      <a:pt x="51212" y="15023"/>
                    </a:lnTo>
                    <a:lnTo>
                      <a:pt x="51088" y="14476"/>
                    </a:lnTo>
                    <a:lnTo>
                      <a:pt x="50939" y="13954"/>
                    </a:lnTo>
                    <a:lnTo>
                      <a:pt x="50764" y="13456"/>
                    </a:lnTo>
                    <a:lnTo>
                      <a:pt x="50565" y="12959"/>
                    </a:lnTo>
                    <a:lnTo>
                      <a:pt x="50342" y="12486"/>
                    </a:lnTo>
                    <a:lnTo>
                      <a:pt x="50118" y="12013"/>
                    </a:lnTo>
                    <a:lnTo>
                      <a:pt x="49844" y="11541"/>
                    </a:lnTo>
                    <a:lnTo>
                      <a:pt x="49571" y="11093"/>
                    </a:lnTo>
                    <a:lnTo>
                      <a:pt x="49247" y="10670"/>
                    </a:lnTo>
                    <a:lnTo>
                      <a:pt x="48924" y="10248"/>
                    </a:lnTo>
                    <a:lnTo>
                      <a:pt x="48576" y="9874"/>
                    </a:lnTo>
                    <a:lnTo>
                      <a:pt x="48227" y="9477"/>
                    </a:lnTo>
                    <a:lnTo>
                      <a:pt x="47854" y="9128"/>
                    </a:lnTo>
                    <a:lnTo>
                      <a:pt x="47456" y="8780"/>
                    </a:lnTo>
                    <a:lnTo>
                      <a:pt x="47034" y="8457"/>
                    </a:lnTo>
                    <a:lnTo>
                      <a:pt x="46611" y="8158"/>
                    </a:lnTo>
                    <a:lnTo>
                      <a:pt x="46163" y="7860"/>
                    </a:lnTo>
                    <a:lnTo>
                      <a:pt x="45715" y="7611"/>
                    </a:lnTo>
                    <a:lnTo>
                      <a:pt x="45243" y="7362"/>
                    </a:lnTo>
                    <a:lnTo>
                      <a:pt x="44745" y="7139"/>
                    </a:lnTo>
                    <a:lnTo>
                      <a:pt x="44248" y="6940"/>
                    </a:lnTo>
                    <a:lnTo>
                      <a:pt x="43750" y="6765"/>
                    </a:lnTo>
                    <a:lnTo>
                      <a:pt x="43228" y="6616"/>
                    </a:lnTo>
                    <a:lnTo>
                      <a:pt x="42706" y="6492"/>
                    </a:lnTo>
                    <a:lnTo>
                      <a:pt x="42159" y="6392"/>
                    </a:lnTo>
                    <a:lnTo>
                      <a:pt x="41611" y="6343"/>
                    </a:lnTo>
                    <a:lnTo>
                      <a:pt x="41064" y="6293"/>
                    </a:lnTo>
                    <a:lnTo>
                      <a:pt x="40492" y="6268"/>
                    </a:lnTo>
                    <a:lnTo>
                      <a:pt x="39945" y="6293"/>
                    </a:lnTo>
                    <a:lnTo>
                      <a:pt x="39398" y="6343"/>
                    </a:lnTo>
                    <a:lnTo>
                      <a:pt x="38875" y="6392"/>
                    </a:lnTo>
                    <a:lnTo>
                      <a:pt x="38353" y="6492"/>
                    </a:lnTo>
                    <a:lnTo>
                      <a:pt x="37831" y="6616"/>
                    </a:lnTo>
                    <a:lnTo>
                      <a:pt x="37333" y="6741"/>
                    </a:lnTo>
                    <a:lnTo>
                      <a:pt x="36836" y="6915"/>
                    </a:lnTo>
                    <a:lnTo>
                      <a:pt x="36339" y="7089"/>
                    </a:lnTo>
                    <a:lnTo>
                      <a:pt x="35866" y="6318"/>
                    </a:lnTo>
                    <a:lnTo>
                      <a:pt x="35344" y="5572"/>
                    </a:lnTo>
                    <a:lnTo>
                      <a:pt x="34772" y="4875"/>
                    </a:lnTo>
                    <a:lnTo>
                      <a:pt x="34150" y="4204"/>
                    </a:lnTo>
                    <a:lnTo>
                      <a:pt x="33478" y="3582"/>
                    </a:lnTo>
                    <a:lnTo>
                      <a:pt x="32782" y="2985"/>
                    </a:lnTo>
                    <a:lnTo>
                      <a:pt x="32060" y="2462"/>
                    </a:lnTo>
                    <a:lnTo>
                      <a:pt x="31289" y="1965"/>
                    </a:lnTo>
                    <a:lnTo>
                      <a:pt x="30891" y="1741"/>
                    </a:lnTo>
                    <a:lnTo>
                      <a:pt x="30494" y="1517"/>
                    </a:lnTo>
                    <a:lnTo>
                      <a:pt x="30071" y="1318"/>
                    </a:lnTo>
                    <a:lnTo>
                      <a:pt x="29648" y="1144"/>
                    </a:lnTo>
                    <a:lnTo>
                      <a:pt x="29225" y="970"/>
                    </a:lnTo>
                    <a:lnTo>
                      <a:pt x="28777" y="796"/>
                    </a:lnTo>
                    <a:lnTo>
                      <a:pt x="28355" y="647"/>
                    </a:lnTo>
                    <a:lnTo>
                      <a:pt x="27907" y="522"/>
                    </a:lnTo>
                    <a:lnTo>
                      <a:pt x="27434" y="398"/>
                    </a:lnTo>
                    <a:lnTo>
                      <a:pt x="26987" y="299"/>
                    </a:lnTo>
                    <a:lnTo>
                      <a:pt x="26514" y="199"/>
                    </a:lnTo>
                    <a:lnTo>
                      <a:pt x="26041" y="149"/>
                    </a:lnTo>
                    <a:lnTo>
                      <a:pt x="25569" y="75"/>
                    </a:lnTo>
                    <a:lnTo>
                      <a:pt x="25096" y="50"/>
                    </a:lnTo>
                    <a:lnTo>
                      <a:pt x="24624" y="25"/>
                    </a:lnTo>
                    <a:lnTo>
                      <a:pt x="24126" y="0"/>
                    </a:lnTo>
                    <a:close/>
                  </a:path>
                </a:pathLst>
              </a:custGeom>
              <a:solidFill>
                <a:schemeClr val="bg1">
                  <a:lumMod val="75000"/>
                </a:scheme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2" name="Google Shape;52;p15"/>
              <p:cNvSpPr/>
              <p:nvPr/>
            </p:nvSpPr>
            <p:spPr>
              <a:xfrm>
                <a:off x="4063251" y="2231933"/>
                <a:ext cx="62574" cy="63090"/>
              </a:xfrm>
              <a:custGeom>
                <a:avLst/>
                <a:gdLst/>
                <a:ahLst/>
                <a:cxnLst/>
                <a:rect l="l" t="t" r="r" b="b"/>
                <a:pathLst>
                  <a:path w="3035" h="3060" fill="none" extrusionOk="0">
                    <a:moveTo>
                      <a:pt x="0" y="1517"/>
                    </a:moveTo>
                    <a:lnTo>
                      <a:pt x="0" y="1517"/>
                    </a:lnTo>
                    <a:lnTo>
                      <a:pt x="0" y="1368"/>
                    </a:lnTo>
                    <a:lnTo>
                      <a:pt x="25" y="1219"/>
                    </a:lnTo>
                    <a:lnTo>
                      <a:pt x="50" y="1070"/>
                    </a:lnTo>
                    <a:lnTo>
                      <a:pt x="100" y="920"/>
                    </a:lnTo>
                    <a:lnTo>
                      <a:pt x="249" y="672"/>
                    </a:lnTo>
                    <a:lnTo>
                      <a:pt x="448" y="448"/>
                    </a:lnTo>
                    <a:lnTo>
                      <a:pt x="672" y="274"/>
                    </a:lnTo>
                    <a:lnTo>
                      <a:pt x="920" y="124"/>
                    </a:lnTo>
                    <a:lnTo>
                      <a:pt x="1070" y="75"/>
                    </a:lnTo>
                    <a:lnTo>
                      <a:pt x="1219" y="25"/>
                    </a:lnTo>
                    <a:lnTo>
                      <a:pt x="1368" y="0"/>
                    </a:lnTo>
                    <a:lnTo>
                      <a:pt x="1517" y="0"/>
                    </a:lnTo>
                    <a:lnTo>
                      <a:pt x="1517" y="0"/>
                    </a:lnTo>
                    <a:lnTo>
                      <a:pt x="1667" y="0"/>
                    </a:lnTo>
                    <a:lnTo>
                      <a:pt x="1816" y="25"/>
                    </a:lnTo>
                    <a:lnTo>
                      <a:pt x="1965" y="75"/>
                    </a:lnTo>
                    <a:lnTo>
                      <a:pt x="2114" y="124"/>
                    </a:lnTo>
                    <a:lnTo>
                      <a:pt x="2363" y="274"/>
                    </a:lnTo>
                    <a:lnTo>
                      <a:pt x="2587" y="448"/>
                    </a:lnTo>
                    <a:lnTo>
                      <a:pt x="2786" y="672"/>
                    </a:lnTo>
                    <a:lnTo>
                      <a:pt x="2935" y="920"/>
                    </a:lnTo>
                    <a:lnTo>
                      <a:pt x="2985" y="1070"/>
                    </a:lnTo>
                    <a:lnTo>
                      <a:pt x="3010" y="1219"/>
                    </a:lnTo>
                    <a:lnTo>
                      <a:pt x="3034" y="1368"/>
                    </a:lnTo>
                    <a:lnTo>
                      <a:pt x="3034" y="1517"/>
                    </a:lnTo>
                    <a:lnTo>
                      <a:pt x="3034" y="1517"/>
                    </a:lnTo>
                    <a:lnTo>
                      <a:pt x="3034" y="1691"/>
                    </a:lnTo>
                    <a:lnTo>
                      <a:pt x="3010" y="1841"/>
                    </a:lnTo>
                    <a:lnTo>
                      <a:pt x="2985" y="1990"/>
                    </a:lnTo>
                    <a:lnTo>
                      <a:pt x="2935" y="2114"/>
                    </a:lnTo>
                    <a:lnTo>
                      <a:pt x="2786" y="2388"/>
                    </a:lnTo>
                    <a:lnTo>
                      <a:pt x="2587" y="2612"/>
                    </a:lnTo>
                    <a:lnTo>
                      <a:pt x="2363" y="2786"/>
                    </a:lnTo>
                    <a:lnTo>
                      <a:pt x="2114" y="2935"/>
                    </a:lnTo>
                    <a:lnTo>
                      <a:pt x="1965" y="2985"/>
                    </a:lnTo>
                    <a:lnTo>
                      <a:pt x="1816" y="3010"/>
                    </a:lnTo>
                    <a:lnTo>
                      <a:pt x="1667" y="3034"/>
                    </a:lnTo>
                    <a:lnTo>
                      <a:pt x="1517" y="3059"/>
                    </a:lnTo>
                    <a:lnTo>
                      <a:pt x="1517" y="3059"/>
                    </a:lnTo>
                    <a:lnTo>
                      <a:pt x="1368" y="3034"/>
                    </a:lnTo>
                    <a:lnTo>
                      <a:pt x="1219" y="3010"/>
                    </a:lnTo>
                    <a:lnTo>
                      <a:pt x="1070" y="2985"/>
                    </a:lnTo>
                    <a:lnTo>
                      <a:pt x="920" y="2935"/>
                    </a:lnTo>
                    <a:lnTo>
                      <a:pt x="672" y="2786"/>
                    </a:lnTo>
                    <a:lnTo>
                      <a:pt x="448" y="2612"/>
                    </a:lnTo>
                    <a:lnTo>
                      <a:pt x="249" y="2388"/>
                    </a:lnTo>
                    <a:lnTo>
                      <a:pt x="100" y="2114"/>
                    </a:lnTo>
                    <a:lnTo>
                      <a:pt x="50" y="1990"/>
                    </a:lnTo>
                    <a:lnTo>
                      <a:pt x="25" y="1841"/>
                    </a:lnTo>
                    <a:lnTo>
                      <a:pt x="0" y="1691"/>
                    </a:lnTo>
                    <a:lnTo>
                      <a:pt x="0" y="1517"/>
                    </a:lnTo>
                    <a:lnTo>
                      <a:pt x="0" y="1517"/>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3" name="Google Shape;53;p15"/>
              <p:cNvSpPr/>
              <p:nvPr/>
            </p:nvSpPr>
            <p:spPr>
              <a:xfrm>
                <a:off x="4094527" y="2018604"/>
                <a:ext cx="21" cy="213350"/>
              </a:xfrm>
              <a:custGeom>
                <a:avLst/>
                <a:gdLst/>
                <a:ahLst/>
                <a:cxnLst/>
                <a:rect l="l" t="t" r="r" b="b"/>
                <a:pathLst>
                  <a:path w="1" h="10348" fill="none" extrusionOk="0">
                    <a:moveTo>
                      <a:pt x="0" y="0"/>
                    </a:moveTo>
                    <a:lnTo>
                      <a:pt x="0" y="1034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4" name="Google Shape;54;p15"/>
              <p:cNvSpPr/>
              <p:nvPr/>
            </p:nvSpPr>
            <p:spPr>
              <a:xfrm>
                <a:off x="3717619" y="1521681"/>
                <a:ext cx="126674" cy="405649"/>
              </a:xfrm>
              <a:custGeom>
                <a:avLst/>
                <a:gdLst/>
                <a:ahLst/>
                <a:cxnLst/>
                <a:rect l="l" t="t" r="r" b="b"/>
                <a:pathLst>
                  <a:path w="6144" h="19675" fill="none" extrusionOk="0">
                    <a:moveTo>
                      <a:pt x="0" y="1"/>
                    </a:moveTo>
                    <a:lnTo>
                      <a:pt x="0" y="8482"/>
                    </a:lnTo>
                    <a:lnTo>
                      <a:pt x="6144" y="11616"/>
                    </a:lnTo>
                    <a:lnTo>
                      <a:pt x="6144" y="19675"/>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5" name="Google Shape;55;p15"/>
              <p:cNvSpPr/>
              <p:nvPr/>
            </p:nvSpPr>
            <p:spPr>
              <a:xfrm>
                <a:off x="4151947" y="1978606"/>
                <a:ext cx="76429" cy="335385"/>
              </a:xfrm>
              <a:custGeom>
                <a:avLst/>
                <a:gdLst/>
                <a:ahLst/>
                <a:cxnLst/>
                <a:rect l="l" t="t" r="r" b="b"/>
                <a:pathLst>
                  <a:path w="3707" h="16267" fill="none" extrusionOk="0">
                    <a:moveTo>
                      <a:pt x="3707" y="16267"/>
                    </a:moveTo>
                    <a:lnTo>
                      <a:pt x="3632" y="11342"/>
                    </a:lnTo>
                    <a:lnTo>
                      <a:pt x="1" y="8059"/>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6" name="Google Shape;56;p15"/>
              <p:cNvSpPr/>
              <p:nvPr/>
            </p:nvSpPr>
            <p:spPr>
              <a:xfrm>
                <a:off x="3979647" y="2052953"/>
                <a:ext cx="45668" cy="387197"/>
              </a:xfrm>
              <a:custGeom>
                <a:avLst/>
                <a:gdLst/>
                <a:ahLst/>
                <a:cxnLst/>
                <a:rect l="l" t="t" r="r" b="b"/>
                <a:pathLst>
                  <a:path w="2215" h="18780" fill="none" extrusionOk="0">
                    <a:moveTo>
                      <a:pt x="1" y="18779"/>
                    </a:moveTo>
                    <a:lnTo>
                      <a:pt x="1" y="8930"/>
                    </a:lnTo>
                    <a:lnTo>
                      <a:pt x="2215" y="7487"/>
                    </a:lnTo>
                    <a:lnTo>
                      <a:pt x="2215"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7" name="Google Shape;57;p15"/>
              <p:cNvSpPr/>
              <p:nvPr/>
            </p:nvSpPr>
            <p:spPr>
              <a:xfrm>
                <a:off x="3844272" y="1521681"/>
                <a:ext cx="21" cy="53358"/>
              </a:xfrm>
              <a:custGeom>
                <a:avLst/>
                <a:gdLst/>
                <a:ahLst/>
                <a:cxnLst/>
                <a:rect l="l" t="t" r="r" b="b"/>
                <a:pathLst>
                  <a:path w="1" h="2588" fill="none" extrusionOk="0">
                    <a:moveTo>
                      <a:pt x="1" y="1"/>
                    </a:moveTo>
                    <a:lnTo>
                      <a:pt x="1" y="258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8" name="Google Shape;58;p15"/>
              <p:cNvSpPr/>
              <p:nvPr/>
            </p:nvSpPr>
            <p:spPr>
              <a:xfrm>
                <a:off x="3844272" y="1624769"/>
                <a:ext cx="21" cy="86161"/>
              </a:xfrm>
              <a:custGeom>
                <a:avLst/>
                <a:gdLst/>
                <a:ahLst/>
                <a:cxnLst/>
                <a:rect l="l" t="t" r="r" b="b"/>
                <a:pathLst>
                  <a:path w="1" h="4179" fill="none" extrusionOk="0">
                    <a:moveTo>
                      <a:pt x="1" y="0"/>
                    </a:moveTo>
                    <a:lnTo>
                      <a:pt x="1" y="4179"/>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9" name="Google Shape;59;p15"/>
              <p:cNvSpPr/>
              <p:nvPr/>
            </p:nvSpPr>
            <p:spPr>
              <a:xfrm>
                <a:off x="4094527" y="2353968"/>
                <a:ext cx="21" cy="132323"/>
              </a:xfrm>
              <a:custGeom>
                <a:avLst/>
                <a:gdLst/>
                <a:ahLst/>
                <a:cxnLst/>
                <a:rect l="l" t="t" r="r" b="b"/>
                <a:pathLst>
                  <a:path w="1" h="6418" fill="none" extrusionOk="0">
                    <a:moveTo>
                      <a:pt x="0" y="6418"/>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0" name="Google Shape;60;p15"/>
              <p:cNvSpPr/>
              <p:nvPr/>
            </p:nvSpPr>
            <p:spPr>
              <a:xfrm>
                <a:off x="1327432" y="1744762"/>
                <a:ext cx="21" cy="213350"/>
              </a:xfrm>
              <a:custGeom>
                <a:avLst/>
                <a:gdLst/>
                <a:ahLst/>
                <a:cxnLst/>
                <a:rect l="l" t="t" r="r" b="b"/>
                <a:pathLst>
                  <a:path w="1" h="10348" fill="none" extrusionOk="0">
                    <a:moveTo>
                      <a:pt x="0" y="10347"/>
                    </a:moveTo>
                    <a:lnTo>
                      <a:pt x="0"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1" name="Google Shape;61;p15"/>
              <p:cNvSpPr/>
              <p:nvPr/>
            </p:nvSpPr>
            <p:spPr>
              <a:xfrm>
                <a:off x="1396666" y="1497579"/>
                <a:ext cx="45647" cy="508737"/>
              </a:xfrm>
              <a:custGeom>
                <a:avLst/>
                <a:gdLst/>
                <a:ahLst/>
                <a:cxnLst/>
                <a:rect l="l" t="t" r="r" b="b"/>
                <a:pathLst>
                  <a:path w="2214" h="24675" fill="none" extrusionOk="0">
                    <a:moveTo>
                      <a:pt x="2214" y="1"/>
                    </a:moveTo>
                    <a:lnTo>
                      <a:pt x="2214" y="9875"/>
                    </a:lnTo>
                    <a:lnTo>
                      <a:pt x="0" y="11293"/>
                    </a:lnTo>
                    <a:lnTo>
                      <a:pt x="0" y="2467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2" name="Google Shape;62;p15"/>
              <p:cNvSpPr/>
              <p:nvPr/>
            </p:nvSpPr>
            <p:spPr>
              <a:xfrm>
                <a:off x="2875064" y="1207841"/>
                <a:ext cx="197969" cy="191825"/>
              </a:xfrm>
              <a:custGeom>
                <a:avLst/>
                <a:gdLst/>
                <a:ahLst/>
                <a:cxnLst/>
                <a:rect l="l" t="t" r="r" b="b"/>
                <a:pathLst>
                  <a:path w="9602" h="9304" extrusionOk="0">
                    <a:moveTo>
                      <a:pt x="9602" y="1"/>
                    </a:moveTo>
                    <a:lnTo>
                      <a:pt x="7985" y="274"/>
                    </a:lnTo>
                    <a:lnTo>
                      <a:pt x="6368" y="523"/>
                    </a:lnTo>
                    <a:lnTo>
                      <a:pt x="4727" y="772"/>
                    </a:lnTo>
                    <a:lnTo>
                      <a:pt x="3085" y="971"/>
                    </a:lnTo>
                    <a:lnTo>
                      <a:pt x="2787" y="2115"/>
                    </a:lnTo>
                    <a:lnTo>
                      <a:pt x="2463" y="3209"/>
                    </a:lnTo>
                    <a:lnTo>
                      <a:pt x="2115" y="4304"/>
                    </a:lnTo>
                    <a:lnTo>
                      <a:pt x="1742" y="5348"/>
                    </a:lnTo>
                    <a:lnTo>
                      <a:pt x="1344" y="6393"/>
                    </a:lnTo>
                    <a:lnTo>
                      <a:pt x="921" y="7388"/>
                    </a:lnTo>
                    <a:lnTo>
                      <a:pt x="473" y="8358"/>
                    </a:lnTo>
                    <a:lnTo>
                      <a:pt x="1" y="9303"/>
                    </a:lnTo>
                    <a:lnTo>
                      <a:pt x="747" y="8880"/>
                    </a:lnTo>
                    <a:lnTo>
                      <a:pt x="1468" y="8433"/>
                    </a:lnTo>
                    <a:lnTo>
                      <a:pt x="2165" y="7960"/>
                    </a:lnTo>
                    <a:lnTo>
                      <a:pt x="2836" y="7463"/>
                    </a:lnTo>
                    <a:lnTo>
                      <a:pt x="3508" y="6965"/>
                    </a:lnTo>
                    <a:lnTo>
                      <a:pt x="4179" y="6418"/>
                    </a:lnTo>
                    <a:lnTo>
                      <a:pt x="4801" y="5871"/>
                    </a:lnTo>
                    <a:lnTo>
                      <a:pt x="5423" y="5274"/>
                    </a:lnTo>
                    <a:lnTo>
                      <a:pt x="6020" y="4677"/>
                    </a:lnTo>
                    <a:lnTo>
                      <a:pt x="6592" y="4080"/>
                    </a:lnTo>
                    <a:lnTo>
                      <a:pt x="7139" y="3433"/>
                    </a:lnTo>
                    <a:lnTo>
                      <a:pt x="7686" y="2787"/>
                    </a:lnTo>
                    <a:lnTo>
                      <a:pt x="8184" y="2115"/>
                    </a:lnTo>
                    <a:lnTo>
                      <a:pt x="8681" y="1419"/>
                    </a:lnTo>
                    <a:lnTo>
                      <a:pt x="9154" y="722"/>
                    </a:lnTo>
                    <a:lnTo>
                      <a:pt x="9602" y="1"/>
                    </a:lnTo>
                    <a:close/>
                  </a:path>
                </a:pathLst>
              </a:custGeom>
              <a:solidFill>
                <a:schemeClr val="accent4"/>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3" name="Google Shape;63;p15"/>
              <p:cNvSpPr/>
              <p:nvPr/>
            </p:nvSpPr>
            <p:spPr>
              <a:xfrm>
                <a:off x="2948916" y="960163"/>
                <a:ext cx="197454" cy="223081"/>
              </a:xfrm>
              <a:custGeom>
                <a:avLst/>
                <a:gdLst/>
                <a:ahLst/>
                <a:cxnLst/>
                <a:rect l="l" t="t" r="r" b="b"/>
                <a:pathLst>
                  <a:path w="9577" h="10820" extrusionOk="0">
                    <a:moveTo>
                      <a:pt x="1170" y="0"/>
                    </a:moveTo>
                    <a:lnTo>
                      <a:pt x="1145" y="1393"/>
                    </a:lnTo>
                    <a:lnTo>
                      <a:pt x="1070" y="2786"/>
                    </a:lnTo>
                    <a:lnTo>
                      <a:pt x="971" y="4179"/>
                    </a:lnTo>
                    <a:lnTo>
                      <a:pt x="846" y="5547"/>
                    </a:lnTo>
                    <a:lnTo>
                      <a:pt x="672" y="6890"/>
                    </a:lnTo>
                    <a:lnTo>
                      <a:pt x="473" y="8208"/>
                    </a:lnTo>
                    <a:lnTo>
                      <a:pt x="249" y="9527"/>
                    </a:lnTo>
                    <a:lnTo>
                      <a:pt x="1" y="10820"/>
                    </a:lnTo>
                    <a:lnTo>
                      <a:pt x="1841" y="10571"/>
                    </a:lnTo>
                    <a:lnTo>
                      <a:pt x="3657" y="10298"/>
                    </a:lnTo>
                    <a:lnTo>
                      <a:pt x="5472" y="9999"/>
                    </a:lnTo>
                    <a:lnTo>
                      <a:pt x="7263" y="9651"/>
                    </a:lnTo>
                    <a:lnTo>
                      <a:pt x="7736" y="8532"/>
                    </a:lnTo>
                    <a:lnTo>
                      <a:pt x="8184" y="7388"/>
                    </a:lnTo>
                    <a:lnTo>
                      <a:pt x="8383" y="6791"/>
                    </a:lnTo>
                    <a:lnTo>
                      <a:pt x="8557" y="6219"/>
                    </a:lnTo>
                    <a:lnTo>
                      <a:pt x="8731" y="5622"/>
                    </a:lnTo>
                    <a:lnTo>
                      <a:pt x="8880" y="5000"/>
                    </a:lnTo>
                    <a:lnTo>
                      <a:pt x="9029" y="4403"/>
                    </a:lnTo>
                    <a:lnTo>
                      <a:pt x="9154" y="3781"/>
                    </a:lnTo>
                    <a:lnTo>
                      <a:pt x="9253" y="3159"/>
                    </a:lnTo>
                    <a:lnTo>
                      <a:pt x="9353" y="2537"/>
                    </a:lnTo>
                    <a:lnTo>
                      <a:pt x="9427" y="1916"/>
                    </a:lnTo>
                    <a:lnTo>
                      <a:pt x="9502" y="1269"/>
                    </a:lnTo>
                    <a:lnTo>
                      <a:pt x="9552" y="647"/>
                    </a:lnTo>
                    <a:lnTo>
                      <a:pt x="9576" y="0"/>
                    </a:lnTo>
                    <a:close/>
                  </a:path>
                </a:pathLst>
              </a:custGeom>
              <a:solidFill>
                <a:schemeClr val="accent4"/>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4" name="Google Shape;64;p15"/>
              <p:cNvSpPr/>
              <p:nvPr/>
            </p:nvSpPr>
            <p:spPr>
              <a:xfrm>
                <a:off x="2641241" y="1232974"/>
                <a:ext cx="251802" cy="232318"/>
              </a:xfrm>
              <a:custGeom>
                <a:avLst/>
                <a:gdLst/>
                <a:ahLst/>
                <a:cxnLst/>
                <a:rect l="l" t="t" r="r" b="b"/>
                <a:pathLst>
                  <a:path w="12213" h="11268" extrusionOk="0">
                    <a:moveTo>
                      <a:pt x="12212" y="1"/>
                    </a:moveTo>
                    <a:lnTo>
                      <a:pt x="10695" y="150"/>
                    </a:lnTo>
                    <a:lnTo>
                      <a:pt x="9203" y="274"/>
                    </a:lnTo>
                    <a:lnTo>
                      <a:pt x="7686" y="374"/>
                    </a:lnTo>
                    <a:lnTo>
                      <a:pt x="6144" y="473"/>
                    </a:lnTo>
                    <a:lnTo>
                      <a:pt x="4626" y="548"/>
                    </a:lnTo>
                    <a:lnTo>
                      <a:pt x="3084" y="598"/>
                    </a:lnTo>
                    <a:lnTo>
                      <a:pt x="1542" y="647"/>
                    </a:lnTo>
                    <a:lnTo>
                      <a:pt x="0" y="647"/>
                    </a:lnTo>
                    <a:lnTo>
                      <a:pt x="0" y="11268"/>
                    </a:lnTo>
                    <a:lnTo>
                      <a:pt x="1045" y="11218"/>
                    </a:lnTo>
                    <a:lnTo>
                      <a:pt x="2089" y="11094"/>
                    </a:lnTo>
                    <a:lnTo>
                      <a:pt x="3109" y="10969"/>
                    </a:lnTo>
                    <a:lnTo>
                      <a:pt x="4129" y="10770"/>
                    </a:lnTo>
                    <a:lnTo>
                      <a:pt x="5124" y="10546"/>
                    </a:lnTo>
                    <a:lnTo>
                      <a:pt x="6119" y="10273"/>
                    </a:lnTo>
                    <a:lnTo>
                      <a:pt x="7089" y="9974"/>
                    </a:lnTo>
                    <a:lnTo>
                      <a:pt x="8034" y="9626"/>
                    </a:lnTo>
                    <a:lnTo>
                      <a:pt x="8681" y="8606"/>
                    </a:lnTo>
                    <a:lnTo>
                      <a:pt x="9278" y="7512"/>
                    </a:lnTo>
                    <a:lnTo>
                      <a:pt x="9874" y="6393"/>
                    </a:lnTo>
                    <a:lnTo>
                      <a:pt x="10397" y="5199"/>
                    </a:lnTo>
                    <a:lnTo>
                      <a:pt x="10919" y="3955"/>
                    </a:lnTo>
                    <a:lnTo>
                      <a:pt x="11367" y="2687"/>
                    </a:lnTo>
                    <a:lnTo>
                      <a:pt x="11814" y="1369"/>
                    </a:lnTo>
                    <a:lnTo>
                      <a:pt x="12212" y="1"/>
                    </a:lnTo>
                    <a:close/>
                  </a:path>
                </a:pathLst>
              </a:custGeom>
              <a:solidFill>
                <a:schemeClr val="accent4"/>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5" name="Google Shape;65;p15"/>
              <p:cNvSpPr/>
              <p:nvPr/>
            </p:nvSpPr>
            <p:spPr>
              <a:xfrm>
                <a:off x="2948916" y="694012"/>
                <a:ext cx="197454" cy="223102"/>
              </a:xfrm>
              <a:custGeom>
                <a:avLst/>
                <a:gdLst/>
                <a:ahLst/>
                <a:cxnLst/>
                <a:rect l="l" t="t" r="r" b="b"/>
                <a:pathLst>
                  <a:path w="9577" h="10821" extrusionOk="0">
                    <a:moveTo>
                      <a:pt x="1" y="1"/>
                    </a:moveTo>
                    <a:lnTo>
                      <a:pt x="249" y="1294"/>
                    </a:lnTo>
                    <a:lnTo>
                      <a:pt x="473" y="2587"/>
                    </a:lnTo>
                    <a:lnTo>
                      <a:pt x="672" y="3931"/>
                    </a:lnTo>
                    <a:lnTo>
                      <a:pt x="846" y="5274"/>
                    </a:lnTo>
                    <a:lnTo>
                      <a:pt x="971" y="6642"/>
                    </a:lnTo>
                    <a:lnTo>
                      <a:pt x="1070" y="8010"/>
                    </a:lnTo>
                    <a:lnTo>
                      <a:pt x="1145" y="9402"/>
                    </a:lnTo>
                    <a:lnTo>
                      <a:pt x="1170" y="10820"/>
                    </a:lnTo>
                    <a:lnTo>
                      <a:pt x="9576" y="10820"/>
                    </a:lnTo>
                    <a:lnTo>
                      <a:pt x="9552" y="10174"/>
                    </a:lnTo>
                    <a:lnTo>
                      <a:pt x="9502" y="9527"/>
                    </a:lnTo>
                    <a:lnTo>
                      <a:pt x="9427" y="8905"/>
                    </a:lnTo>
                    <a:lnTo>
                      <a:pt x="9353" y="8258"/>
                    </a:lnTo>
                    <a:lnTo>
                      <a:pt x="9253" y="7637"/>
                    </a:lnTo>
                    <a:lnTo>
                      <a:pt x="9154" y="7015"/>
                    </a:lnTo>
                    <a:lnTo>
                      <a:pt x="9029" y="6418"/>
                    </a:lnTo>
                    <a:lnTo>
                      <a:pt x="8880" y="5796"/>
                    </a:lnTo>
                    <a:lnTo>
                      <a:pt x="8731" y="5199"/>
                    </a:lnTo>
                    <a:lnTo>
                      <a:pt x="8557" y="4602"/>
                    </a:lnTo>
                    <a:lnTo>
                      <a:pt x="8383" y="4005"/>
                    </a:lnTo>
                    <a:lnTo>
                      <a:pt x="8184" y="3433"/>
                    </a:lnTo>
                    <a:lnTo>
                      <a:pt x="7736" y="2264"/>
                    </a:lnTo>
                    <a:lnTo>
                      <a:pt x="7263" y="1145"/>
                    </a:lnTo>
                    <a:lnTo>
                      <a:pt x="5472" y="821"/>
                    </a:lnTo>
                    <a:lnTo>
                      <a:pt x="3657" y="523"/>
                    </a:lnTo>
                    <a:lnTo>
                      <a:pt x="1841" y="249"/>
                    </a:lnTo>
                    <a:lnTo>
                      <a:pt x="1" y="1"/>
                    </a:lnTo>
                    <a:close/>
                  </a:path>
                </a:pathLst>
              </a:custGeom>
              <a:solidFill>
                <a:schemeClr val="accent4"/>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6" name="Google Shape;66;p15"/>
              <p:cNvSpPr/>
              <p:nvPr/>
            </p:nvSpPr>
            <p:spPr>
              <a:xfrm>
                <a:off x="2641241" y="960163"/>
                <a:ext cx="288727" cy="243080"/>
              </a:xfrm>
              <a:custGeom>
                <a:avLst/>
                <a:gdLst/>
                <a:ahLst/>
                <a:cxnLst/>
                <a:rect l="l" t="t" r="r" b="b"/>
                <a:pathLst>
                  <a:path w="14004" h="11790" extrusionOk="0">
                    <a:moveTo>
                      <a:pt x="0" y="0"/>
                    </a:moveTo>
                    <a:lnTo>
                      <a:pt x="0" y="11790"/>
                    </a:lnTo>
                    <a:lnTo>
                      <a:pt x="1617" y="11765"/>
                    </a:lnTo>
                    <a:lnTo>
                      <a:pt x="3234" y="11740"/>
                    </a:lnTo>
                    <a:lnTo>
                      <a:pt x="4825" y="11666"/>
                    </a:lnTo>
                    <a:lnTo>
                      <a:pt x="6442" y="11591"/>
                    </a:lnTo>
                    <a:lnTo>
                      <a:pt x="8034" y="11492"/>
                    </a:lnTo>
                    <a:lnTo>
                      <a:pt x="9601" y="11367"/>
                    </a:lnTo>
                    <a:lnTo>
                      <a:pt x="11168" y="11218"/>
                    </a:lnTo>
                    <a:lnTo>
                      <a:pt x="12735" y="11069"/>
                    </a:lnTo>
                    <a:lnTo>
                      <a:pt x="13008" y="9775"/>
                    </a:lnTo>
                    <a:lnTo>
                      <a:pt x="13257" y="8432"/>
                    </a:lnTo>
                    <a:lnTo>
                      <a:pt x="13456" y="7064"/>
                    </a:lnTo>
                    <a:lnTo>
                      <a:pt x="13630" y="5696"/>
                    </a:lnTo>
                    <a:lnTo>
                      <a:pt x="13779" y="4303"/>
                    </a:lnTo>
                    <a:lnTo>
                      <a:pt x="13904" y="2886"/>
                    </a:lnTo>
                    <a:lnTo>
                      <a:pt x="13978" y="1443"/>
                    </a:lnTo>
                    <a:lnTo>
                      <a:pt x="14003" y="0"/>
                    </a:lnTo>
                    <a:close/>
                  </a:path>
                </a:pathLst>
              </a:custGeom>
              <a:solidFill>
                <a:schemeClr val="accent4"/>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7" name="Google Shape;67;p15"/>
              <p:cNvSpPr/>
              <p:nvPr/>
            </p:nvSpPr>
            <p:spPr>
              <a:xfrm>
                <a:off x="2875064" y="477095"/>
                <a:ext cx="197969" cy="192320"/>
              </a:xfrm>
              <a:custGeom>
                <a:avLst/>
                <a:gdLst/>
                <a:ahLst/>
                <a:cxnLst/>
                <a:rect l="l" t="t" r="r" b="b"/>
                <a:pathLst>
                  <a:path w="9602" h="9328" extrusionOk="0">
                    <a:moveTo>
                      <a:pt x="1" y="1"/>
                    </a:moveTo>
                    <a:lnTo>
                      <a:pt x="473" y="946"/>
                    </a:lnTo>
                    <a:lnTo>
                      <a:pt x="921" y="1916"/>
                    </a:lnTo>
                    <a:lnTo>
                      <a:pt x="1344" y="2936"/>
                    </a:lnTo>
                    <a:lnTo>
                      <a:pt x="1742" y="3955"/>
                    </a:lnTo>
                    <a:lnTo>
                      <a:pt x="2115" y="5025"/>
                    </a:lnTo>
                    <a:lnTo>
                      <a:pt x="2463" y="6094"/>
                    </a:lnTo>
                    <a:lnTo>
                      <a:pt x="2787" y="7214"/>
                    </a:lnTo>
                    <a:lnTo>
                      <a:pt x="3085" y="8333"/>
                    </a:lnTo>
                    <a:lnTo>
                      <a:pt x="4727" y="8557"/>
                    </a:lnTo>
                    <a:lnTo>
                      <a:pt x="6368" y="8781"/>
                    </a:lnTo>
                    <a:lnTo>
                      <a:pt x="7985" y="9054"/>
                    </a:lnTo>
                    <a:lnTo>
                      <a:pt x="9602" y="9328"/>
                    </a:lnTo>
                    <a:lnTo>
                      <a:pt x="9154" y="8607"/>
                    </a:lnTo>
                    <a:lnTo>
                      <a:pt x="8681" y="7885"/>
                    </a:lnTo>
                    <a:lnTo>
                      <a:pt x="8184" y="7214"/>
                    </a:lnTo>
                    <a:lnTo>
                      <a:pt x="7686" y="6542"/>
                    </a:lnTo>
                    <a:lnTo>
                      <a:pt x="7139" y="5871"/>
                    </a:lnTo>
                    <a:lnTo>
                      <a:pt x="6592" y="5249"/>
                    </a:lnTo>
                    <a:lnTo>
                      <a:pt x="6020" y="4627"/>
                    </a:lnTo>
                    <a:lnTo>
                      <a:pt x="5423" y="4030"/>
                    </a:lnTo>
                    <a:lnTo>
                      <a:pt x="4801" y="3458"/>
                    </a:lnTo>
                    <a:lnTo>
                      <a:pt x="4179" y="2911"/>
                    </a:lnTo>
                    <a:lnTo>
                      <a:pt x="3508" y="2364"/>
                    </a:lnTo>
                    <a:lnTo>
                      <a:pt x="2836" y="1841"/>
                    </a:lnTo>
                    <a:lnTo>
                      <a:pt x="2165" y="1344"/>
                    </a:lnTo>
                    <a:lnTo>
                      <a:pt x="1468" y="871"/>
                    </a:lnTo>
                    <a:lnTo>
                      <a:pt x="747" y="423"/>
                    </a:lnTo>
                    <a:lnTo>
                      <a:pt x="1" y="1"/>
                    </a:lnTo>
                    <a:close/>
                  </a:path>
                </a:pathLst>
              </a:custGeom>
              <a:solidFill>
                <a:schemeClr val="accent4"/>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8" name="Google Shape;68;p15"/>
              <p:cNvSpPr/>
              <p:nvPr/>
            </p:nvSpPr>
            <p:spPr>
              <a:xfrm>
                <a:off x="2641241" y="673498"/>
                <a:ext cx="288727" cy="243616"/>
              </a:xfrm>
              <a:custGeom>
                <a:avLst/>
                <a:gdLst/>
                <a:ahLst/>
                <a:cxnLst/>
                <a:rect l="l" t="t" r="r" b="b"/>
                <a:pathLst>
                  <a:path w="14004" h="11816" extrusionOk="0">
                    <a:moveTo>
                      <a:pt x="0" y="1"/>
                    </a:moveTo>
                    <a:lnTo>
                      <a:pt x="0" y="11815"/>
                    </a:lnTo>
                    <a:lnTo>
                      <a:pt x="14003" y="11815"/>
                    </a:lnTo>
                    <a:lnTo>
                      <a:pt x="13978" y="10348"/>
                    </a:lnTo>
                    <a:lnTo>
                      <a:pt x="13904" y="8930"/>
                    </a:lnTo>
                    <a:lnTo>
                      <a:pt x="13779" y="7512"/>
                    </a:lnTo>
                    <a:lnTo>
                      <a:pt x="13630" y="6119"/>
                    </a:lnTo>
                    <a:lnTo>
                      <a:pt x="13456" y="4727"/>
                    </a:lnTo>
                    <a:lnTo>
                      <a:pt x="13257" y="3383"/>
                    </a:lnTo>
                    <a:lnTo>
                      <a:pt x="13008" y="2040"/>
                    </a:lnTo>
                    <a:lnTo>
                      <a:pt x="12735" y="747"/>
                    </a:lnTo>
                    <a:lnTo>
                      <a:pt x="11168" y="573"/>
                    </a:lnTo>
                    <a:lnTo>
                      <a:pt x="9601" y="449"/>
                    </a:lnTo>
                    <a:lnTo>
                      <a:pt x="8034" y="324"/>
                    </a:lnTo>
                    <a:lnTo>
                      <a:pt x="6442" y="225"/>
                    </a:lnTo>
                    <a:lnTo>
                      <a:pt x="4825" y="125"/>
                    </a:lnTo>
                    <a:lnTo>
                      <a:pt x="3234" y="75"/>
                    </a:lnTo>
                    <a:lnTo>
                      <a:pt x="1617" y="26"/>
                    </a:lnTo>
                    <a:lnTo>
                      <a:pt x="0" y="1"/>
                    </a:lnTo>
                    <a:close/>
                  </a:path>
                </a:pathLst>
              </a:custGeom>
              <a:solidFill>
                <a:schemeClr val="accent4"/>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9" name="Google Shape;69;p15"/>
              <p:cNvSpPr/>
              <p:nvPr/>
            </p:nvSpPr>
            <p:spPr>
              <a:xfrm>
                <a:off x="2641241" y="411470"/>
                <a:ext cx="251802" cy="232833"/>
              </a:xfrm>
              <a:custGeom>
                <a:avLst/>
                <a:gdLst/>
                <a:ahLst/>
                <a:cxnLst/>
                <a:rect l="l" t="t" r="r" b="b"/>
                <a:pathLst>
                  <a:path w="12213" h="11293" extrusionOk="0">
                    <a:moveTo>
                      <a:pt x="0" y="0"/>
                    </a:moveTo>
                    <a:lnTo>
                      <a:pt x="0" y="10621"/>
                    </a:lnTo>
                    <a:lnTo>
                      <a:pt x="1542" y="10645"/>
                    </a:lnTo>
                    <a:lnTo>
                      <a:pt x="3084" y="10670"/>
                    </a:lnTo>
                    <a:lnTo>
                      <a:pt x="4626" y="10745"/>
                    </a:lnTo>
                    <a:lnTo>
                      <a:pt x="6168" y="10819"/>
                    </a:lnTo>
                    <a:lnTo>
                      <a:pt x="7686" y="10894"/>
                    </a:lnTo>
                    <a:lnTo>
                      <a:pt x="9203" y="11018"/>
                    </a:lnTo>
                    <a:lnTo>
                      <a:pt x="10695" y="11143"/>
                    </a:lnTo>
                    <a:lnTo>
                      <a:pt x="12212" y="11292"/>
                    </a:lnTo>
                    <a:lnTo>
                      <a:pt x="11814" y="9924"/>
                    </a:lnTo>
                    <a:lnTo>
                      <a:pt x="11367" y="8606"/>
                    </a:lnTo>
                    <a:lnTo>
                      <a:pt x="10919" y="7312"/>
                    </a:lnTo>
                    <a:lnTo>
                      <a:pt x="10397" y="6094"/>
                    </a:lnTo>
                    <a:lnTo>
                      <a:pt x="9874" y="4900"/>
                    </a:lnTo>
                    <a:lnTo>
                      <a:pt x="9278" y="3756"/>
                    </a:lnTo>
                    <a:lnTo>
                      <a:pt x="8681" y="2686"/>
                    </a:lnTo>
                    <a:lnTo>
                      <a:pt x="8034" y="1642"/>
                    </a:lnTo>
                    <a:lnTo>
                      <a:pt x="7089" y="1318"/>
                    </a:lnTo>
                    <a:lnTo>
                      <a:pt x="6119" y="1020"/>
                    </a:lnTo>
                    <a:lnTo>
                      <a:pt x="5124" y="746"/>
                    </a:lnTo>
                    <a:lnTo>
                      <a:pt x="4129" y="522"/>
                    </a:lnTo>
                    <a:lnTo>
                      <a:pt x="3109" y="323"/>
                    </a:lnTo>
                    <a:lnTo>
                      <a:pt x="2089" y="174"/>
                    </a:lnTo>
                    <a:lnTo>
                      <a:pt x="1045" y="75"/>
                    </a:lnTo>
                    <a:lnTo>
                      <a:pt x="0" y="0"/>
                    </a:lnTo>
                    <a:close/>
                  </a:path>
                </a:pathLst>
              </a:custGeom>
              <a:solidFill>
                <a:schemeClr val="accent4"/>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70" name="Google Shape;70;p15"/>
              <p:cNvSpPr/>
              <p:nvPr/>
            </p:nvSpPr>
            <p:spPr>
              <a:xfrm>
                <a:off x="2308928" y="673498"/>
                <a:ext cx="289243" cy="243616"/>
              </a:xfrm>
              <a:custGeom>
                <a:avLst/>
                <a:gdLst/>
                <a:ahLst/>
                <a:cxnLst/>
                <a:rect l="l" t="t" r="r" b="b"/>
                <a:pathLst>
                  <a:path w="14029" h="11816" extrusionOk="0">
                    <a:moveTo>
                      <a:pt x="14029" y="1"/>
                    </a:moveTo>
                    <a:lnTo>
                      <a:pt x="12412" y="26"/>
                    </a:lnTo>
                    <a:lnTo>
                      <a:pt x="10795" y="75"/>
                    </a:lnTo>
                    <a:lnTo>
                      <a:pt x="9179" y="125"/>
                    </a:lnTo>
                    <a:lnTo>
                      <a:pt x="7587" y="225"/>
                    </a:lnTo>
                    <a:lnTo>
                      <a:pt x="5995" y="324"/>
                    </a:lnTo>
                    <a:lnTo>
                      <a:pt x="4403" y="449"/>
                    </a:lnTo>
                    <a:lnTo>
                      <a:pt x="2836" y="573"/>
                    </a:lnTo>
                    <a:lnTo>
                      <a:pt x="1269" y="747"/>
                    </a:lnTo>
                    <a:lnTo>
                      <a:pt x="996" y="2040"/>
                    </a:lnTo>
                    <a:lnTo>
                      <a:pt x="772" y="3383"/>
                    </a:lnTo>
                    <a:lnTo>
                      <a:pt x="548" y="4727"/>
                    </a:lnTo>
                    <a:lnTo>
                      <a:pt x="374" y="6119"/>
                    </a:lnTo>
                    <a:lnTo>
                      <a:pt x="250" y="7512"/>
                    </a:lnTo>
                    <a:lnTo>
                      <a:pt x="125" y="8930"/>
                    </a:lnTo>
                    <a:lnTo>
                      <a:pt x="51" y="10348"/>
                    </a:lnTo>
                    <a:lnTo>
                      <a:pt x="1" y="11815"/>
                    </a:lnTo>
                    <a:lnTo>
                      <a:pt x="14029" y="11815"/>
                    </a:lnTo>
                    <a:lnTo>
                      <a:pt x="14029" y="1"/>
                    </a:lnTo>
                    <a:close/>
                  </a:path>
                </a:pathLst>
              </a:custGeom>
              <a:solidFill>
                <a:schemeClr val="accent4"/>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71" name="Google Shape;71;p15"/>
              <p:cNvSpPr/>
              <p:nvPr/>
            </p:nvSpPr>
            <p:spPr>
              <a:xfrm>
                <a:off x="2092527" y="694012"/>
                <a:ext cx="197454" cy="223102"/>
              </a:xfrm>
              <a:custGeom>
                <a:avLst/>
                <a:gdLst/>
                <a:ahLst/>
                <a:cxnLst/>
                <a:rect l="l" t="t" r="r" b="b"/>
                <a:pathLst>
                  <a:path w="9577" h="10821" extrusionOk="0">
                    <a:moveTo>
                      <a:pt x="9577" y="1"/>
                    </a:moveTo>
                    <a:lnTo>
                      <a:pt x="7761" y="249"/>
                    </a:lnTo>
                    <a:lnTo>
                      <a:pt x="5920" y="523"/>
                    </a:lnTo>
                    <a:lnTo>
                      <a:pt x="4130" y="821"/>
                    </a:lnTo>
                    <a:lnTo>
                      <a:pt x="2339" y="1145"/>
                    </a:lnTo>
                    <a:lnTo>
                      <a:pt x="1841" y="2264"/>
                    </a:lnTo>
                    <a:lnTo>
                      <a:pt x="1419" y="3433"/>
                    </a:lnTo>
                    <a:lnTo>
                      <a:pt x="1220" y="4005"/>
                    </a:lnTo>
                    <a:lnTo>
                      <a:pt x="1045" y="4602"/>
                    </a:lnTo>
                    <a:lnTo>
                      <a:pt x="871" y="5199"/>
                    </a:lnTo>
                    <a:lnTo>
                      <a:pt x="722" y="5796"/>
                    </a:lnTo>
                    <a:lnTo>
                      <a:pt x="573" y="6418"/>
                    </a:lnTo>
                    <a:lnTo>
                      <a:pt x="448" y="7015"/>
                    </a:lnTo>
                    <a:lnTo>
                      <a:pt x="324" y="7637"/>
                    </a:lnTo>
                    <a:lnTo>
                      <a:pt x="250" y="8258"/>
                    </a:lnTo>
                    <a:lnTo>
                      <a:pt x="150" y="8905"/>
                    </a:lnTo>
                    <a:lnTo>
                      <a:pt x="100" y="9527"/>
                    </a:lnTo>
                    <a:lnTo>
                      <a:pt x="51" y="10174"/>
                    </a:lnTo>
                    <a:lnTo>
                      <a:pt x="1" y="10820"/>
                    </a:lnTo>
                    <a:lnTo>
                      <a:pt x="8408" y="10820"/>
                    </a:lnTo>
                    <a:lnTo>
                      <a:pt x="8457" y="9402"/>
                    </a:lnTo>
                    <a:lnTo>
                      <a:pt x="8532" y="8010"/>
                    </a:lnTo>
                    <a:lnTo>
                      <a:pt x="8631" y="6642"/>
                    </a:lnTo>
                    <a:lnTo>
                      <a:pt x="8756" y="5274"/>
                    </a:lnTo>
                    <a:lnTo>
                      <a:pt x="8930" y="3931"/>
                    </a:lnTo>
                    <a:lnTo>
                      <a:pt x="9104" y="2587"/>
                    </a:lnTo>
                    <a:lnTo>
                      <a:pt x="9328" y="1294"/>
                    </a:lnTo>
                    <a:lnTo>
                      <a:pt x="9577" y="1"/>
                    </a:lnTo>
                    <a:close/>
                  </a:path>
                </a:pathLst>
              </a:custGeom>
              <a:solidFill>
                <a:schemeClr val="accent4"/>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72" name="Google Shape;72;p15"/>
              <p:cNvSpPr/>
              <p:nvPr/>
            </p:nvSpPr>
            <p:spPr>
              <a:xfrm>
                <a:off x="2346369" y="1232974"/>
                <a:ext cx="251802" cy="232318"/>
              </a:xfrm>
              <a:custGeom>
                <a:avLst/>
                <a:gdLst/>
                <a:ahLst/>
                <a:cxnLst/>
                <a:rect l="l" t="t" r="r" b="b"/>
                <a:pathLst>
                  <a:path w="12213" h="11268" extrusionOk="0">
                    <a:moveTo>
                      <a:pt x="1" y="1"/>
                    </a:moveTo>
                    <a:lnTo>
                      <a:pt x="399" y="1369"/>
                    </a:lnTo>
                    <a:lnTo>
                      <a:pt x="821" y="2687"/>
                    </a:lnTo>
                    <a:lnTo>
                      <a:pt x="1294" y="3955"/>
                    </a:lnTo>
                    <a:lnTo>
                      <a:pt x="1791" y="5199"/>
                    </a:lnTo>
                    <a:lnTo>
                      <a:pt x="2339" y="6393"/>
                    </a:lnTo>
                    <a:lnTo>
                      <a:pt x="2911" y="7512"/>
                    </a:lnTo>
                    <a:lnTo>
                      <a:pt x="3532" y="8606"/>
                    </a:lnTo>
                    <a:lnTo>
                      <a:pt x="4154" y="9626"/>
                    </a:lnTo>
                    <a:lnTo>
                      <a:pt x="5124" y="9974"/>
                    </a:lnTo>
                    <a:lnTo>
                      <a:pt x="6094" y="10273"/>
                    </a:lnTo>
                    <a:lnTo>
                      <a:pt x="7064" y="10546"/>
                    </a:lnTo>
                    <a:lnTo>
                      <a:pt x="8059" y="10770"/>
                    </a:lnTo>
                    <a:lnTo>
                      <a:pt x="9079" y="10969"/>
                    </a:lnTo>
                    <a:lnTo>
                      <a:pt x="10124" y="11094"/>
                    </a:lnTo>
                    <a:lnTo>
                      <a:pt x="11143" y="11218"/>
                    </a:lnTo>
                    <a:lnTo>
                      <a:pt x="12213" y="11268"/>
                    </a:lnTo>
                    <a:lnTo>
                      <a:pt x="12213" y="647"/>
                    </a:lnTo>
                    <a:lnTo>
                      <a:pt x="10671" y="647"/>
                    </a:lnTo>
                    <a:lnTo>
                      <a:pt x="9104" y="598"/>
                    </a:lnTo>
                    <a:lnTo>
                      <a:pt x="7587" y="548"/>
                    </a:lnTo>
                    <a:lnTo>
                      <a:pt x="6045" y="473"/>
                    </a:lnTo>
                    <a:lnTo>
                      <a:pt x="4527" y="374"/>
                    </a:lnTo>
                    <a:lnTo>
                      <a:pt x="3010" y="274"/>
                    </a:lnTo>
                    <a:lnTo>
                      <a:pt x="1493" y="150"/>
                    </a:lnTo>
                    <a:lnTo>
                      <a:pt x="1" y="1"/>
                    </a:lnTo>
                    <a:close/>
                  </a:path>
                </a:pathLst>
              </a:custGeom>
              <a:solidFill>
                <a:schemeClr val="accent4"/>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73" name="Google Shape;73;p15"/>
              <p:cNvSpPr/>
              <p:nvPr/>
            </p:nvSpPr>
            <p:spPr>
              <a:xfrm>
                <a:off x="2346369" y="411470"/>
                <a:ext cx="251802" cy="232833"/>
              </a:xfrm>
              <a:custGeom>
                <a:avLst/>
                <a:gdLst/>
                <a:ahLst/>
                <a:cxnLst/>
                <a:rect l="l" t="t" r="r" b="b"/>
                <a:pathLst>
                  <a:path w="12213" h="11293" extrusionOk="0">
                    <a:moveTo>
                      <a:pt x="12213" y="0"/>
                    </a:moveTo>
                    <a:lnTo>
                      <a:pt x="11143" y="75"/>
                    </a:lnTo>
                    <a:lnTo>
                      <a:pt x="10124" y="174"/>
                    </a:lnTo>
                    <a:lnTo>
                      <a:pt x="9079" y="323"/>
                    </a:lnTo>
                    <a:lnTo>
                      <a:pt x="8059" y="522"/>
                    </a:lnTo>
                    <a:lnTo>
                      <a:pt x="7064" y="746"/>
                    </a:lnTo>
                    <a:lnTo>
                      <a:pt x="6094" y="1020"/>
                    </a:lnTo>
                    <a:lnTo>
                      <a:pt x="5124" y="1318"/>
                    </a:lnTo>
                    <a:lnTo>
                      <a:pt x="4154" y="1666"/>
                    </a:lnTo>
                    <a:lnTo>
                      <a:pt x="3532" y="2686"/>
                    </a:lnTo>
                    <a:lnTo>
                      <a:pt x="2911" y="3756"/>
                    </a:lnTo>
                    <a:lnTo>
                      <a:pt x="2339" y="4900"/>
                    </a:lnTo>
                    <a:lnTo>
                      <a:pt x="1791" y="6094"/>
                    </a:lnTo>
                    <a:lnTo>
                      <a:pt x="1294" y="7312"/>
                    </a:lnTo>
                    <a:lnTo>
                      <a:pt x="821" y="8606"/>
                    </a:lnTo>
                    <a:lnTo>
                      <a:pt x="399" y="9924"/>
                    </a:lnTo>
                    <a:lnTo>
                      <a:pt x="1" y="11292"/>
                    </a:lnTo>
                    <a:lnTo>
                      <a:pt x="1493" y="11143"/>
                    </a:lnTo>
                    <a:lnTo>
                      <a:pt x="3010" y="11018"/>
                    </a:lnTo>
                    <a:lnTo>
                      <a:pt x="4527" y="10894"/>
                    </a:lnTo>
                    <a:lnTo>
                      <a:pt x="6045" y="10819"/>
                    </a:lnTo>
                    <a:lnTo>
                      <a:pt x="7587" y="10745"/>
                    </a:lnTo>
                    <a:lnTo>
                      <a:pt x="9104" y="10670"/>
                    </a:lnTo>
                    <a:lnTo>
                      <a:pt x="10671" y="10645"/>
                    </a:lnTo>
                    <a:lnTo>
                      <a:pt x="12213" y="10621"/>
                    </a:lnTo>
                    <a:lnTo>
                      <a:pt x="12213" y="0"/>
                    </a:lnTo>
                    <a:close/>
                  </a:path>
                </a:pathLst>
              </a:custGeom>
              <a:solidFill>
                <a:schemeClr val="accent4"/>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74" name="Google Shape;74;p15"/>
              <p:cNvSpPr/>
              <p:nvPr/>
            </p:nvSpPr>
            <p:spPr>
              <a:xfrm>
                <a:off x="2308928" y="960163"/>
                <a:ext cx="289243" cy="243080"/>
              </a:xfrm>
              <a:custGeom>
                <a:avLst/>
                <a:gdLst/>
                <a:ahLst/>
                <a:cxnLst/>
                <a:rect l="l" t="t" r="r" b="b"/>
                <a:pathLst>
                  <a:path w="14029" h="11790" extrusionOk="0">
                    <a:moveTo>
                      <a:pt x="1" y="0"/>
                    </a:moveTo>
                    <a:lnTo>
                      <a:pt x="51" y="1443"/>
                    </a:lnTo>
                    <a:lnTo>
                      <a:pt x="125" y="2886"/>
                    </a:lnTo>
                    <a:lnTo>
                      <a:pt x="250" y="4303"/>
                    </a:lnTo>
                    <a:lnTo>
                      <a:pt x="374" y="5696"/>
                    </a:lnTo>
                    <a:lnTo>
                      <a:pt x="548" y="7064"/>
                    </a:lnTo>
                    <a:lnTo>
                      <a:pt x="772" y="8432"/>
                    </a:lnTo>
                    <a:lnTo>
                      <a:pt x="996" y="9775"/>
                    </a:lnTo>
                    <a:lnTo>
                      <a:pt x="1269" y="11069"/>
                    </a:lnTo>
                    <a:lnTo>
                      <a:pt x="2836" y="11218"/>
                    </a:lnTo>
                    <a:lnTo>
                      <a:pt x="4403" y="11367"/>
                    </a:lnTo>
                    <a:lnTo>
                      <a:pt x="5995" y="11492"/>
                    </a:lnTo>
                    <a:lnTo>
                      <a:pt x="7587" y="11591"/>
                    </a:lnTo>
                    <a:lnTo>
                      <a:pt x="9179" y="11666"/>
                    </a:lnTo>
                    <a:lnTo>
                      <a:pt x="10795" y="11740"/>
                    </a:lnTo>
                    <a:lnTo>
                      <a:pt x="12412" y="11765"/>
                    </a:lnTo>
                    <a:lnTo>
                      <a:pt x="14029" y="11790"/>
                    </a:lnTo>
                    <a:lnTo>
                      <a:pt x="14029" y="0"/>
                    </a:lnTo>
                    <a:close/>
                  </a:path>
                </a:pathLst>
              </a:custGeom>
              <a:solidFill>
                <a:schemeClr val="accent4"/>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75" name="Google Shape;75;p15"/>
              <p:cNvSpPr/>
              <p:nvPr/>
            </p:nvSpPr>
            <p:spPr>
              <a:xfrm>
                <a:off x="2166379" y="1207841"/>
                <a:ext cx="197454" cy="191825"/>
              </a:xfrm>
              <a:custGeom>
                <a:avLst/>
                <a:gdLst/>
                <a:ahLst/>
                <a:cxnLst/>
                <a:rect l="l" t="t" r="r" b="b"/>
                <a:pathLst>
                  <a:path w="9577" h="9304" extrusionOk="0">
                    <a:moveTo>
                      <a:pt x="0" y="1"/>
                    </a:moveTo>
                    <a:lnTo>
                      <a:pt x="448" y="722"/>
                    </a:lnTo>
                    <a:lnTo>
                      <a:pt x="921" y="1419"/>
                    </a:lnTo>
                    <a:lnTo>
                      <a:pt x="1393" y="2115"/>
                    </a:lnTo>
                    <a:lnTo>
                      <a:pt x="1916" y="2787"/>
                    </a:lnTo>
                    <a:lnTo>
                      <a:pt x="2438" y="3433"/>
                    </a:lnTo>
                    <a:lnTo>
                      <a:pt x="3010" y="4080"/>
                    </a:lnTo>
                    <a:lnTo>
                      <a:pt x="3582" y="4677"/>
                    </a:lnTo>
                    <a:lnTo>
                      <a:pt x="4179" y="5274"/>
                    </a:lnTo>
                    <a:lnTo>
                      <a:pt x="4801" y="5871"/>
                    </a:lnTo>
                    <a:lnTo>
                      <a:pt x="5423" y="6418"/>
                    </a:lnTo>
                    <a:lnTo>
                      <a:pt x="6069" y="6965"/>
                    </a:lnTo>
                    <a:lnTo>
                      <a:pt x="6741" y="7463"/>
                    </a:lnTo>
                    <a:lnTo>
                      <a:pt x="7437" y="7960"/>
                    </a:lnTo>
                    <a:lnTo>
                      <a:pt x="8134" y="8433"/>
                    </a:lnTo>
                    <a:lnTo>
                      <a:pt x="8855" y="8880"/>
                    </a:lnTo>
                    <a:lnTo>
                      <a:pt x="9576" y="9303"/>
                    </a:lnTo>
                    <a:lnTo>
                      <a:pt x="9129" y="8358"/>
                    </a:lnTo>
                    <a:lnTo>
                      <a:pt x="8681" y="7388"/>
                    </a:lnTo>
                    <a:lnTo>
                      <a:pt x="8258" y="6393"/>
                    </a:lnTo>
                    <a:lnTo>
                      <a:pt x="7860" y="5348"/>
                    </a:lnTo>
                    <a:lnTo>
                      <a:pt x="7487" y="4304"/>
                    </a:lnTo>
                    <a:lnTo>
                      <a:pt x="7139" y="3209"/>
                    </a:lnTo>
                    <a:lnTo>
                      <a:pt x="6815" y="2115"/>
                    </a:lnTo>
                    <a:lnTo>
                      <a:pt x="6492" y="971"/>
                    </a:lnTo>
                    <a:lnTo>
                      <a:pt x="4850" y="772"/>
                    </a:lnTo>
                    <a:lnTo>
                      <a:pt x="3234" y="523"/>
                    </a:lnTo>
                    <a:lnTo>
                      <a:pt x="1617" y="274"/>
                    </a:lnTo>
                    <a:lnTo>
                      <a:pt x="0" y="1"/>
                    </a:lnTo>
                    <a:close/>
                  </a:path>
                </a:pathLst>
              </a:custGeom>
              <a:solidFill>
                <a:schemeClr val="accent4"/>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76" name="Google Shape;76;p15"/>
              <p:cNvSpPr/>
              <p:nvPr/>
            </p:nvSpPr>
            <p:spPr>
              <a:xfrm>
                <a:off x="2166379" y="477095"/>
                <a:ext cx="197454" cy="192320"/>
              </a:xfrm>
              <a:custGeom>
                <a:avLst/>
                <a:gdLst/>
                <a:ahLst/>
                <a:cxnLst/>
                <a:rect l="l" t="t" r="r" b="b"/>
                <a:pathLst>
                  <a:path w="9577" h="9328" extrusionOk="0">
                    <a:moveTo>
                      <a:pt x="9576" y="1"/>
                    </a:moveTo>
                    <a:lnTo>
                      <a:pt x="8855" y="423"/>
                    </a:lnTo>
                    <a:lnTo>
                      <a:pt x="8134" y="871"/>
                    </a:lnTo>
                    <a:lnTo>
                      <a:pt x="7437" y="1344"/>
                    </a:lnTo>
                    <a:lnTo>
                      <a:pt x="6741" y="1841"/>
                    </a:lnTo>
                    <a:lnTo>
                      <a:pt x="6069" y="2364"/>
                    </a:lnTo>
                    <a:lnTo>
                      <a:pt x="5423" y="2911"/>
                    </a:lnTo>
                    <a:lnTo>
                      <a:pt x="4801" y="3458"/>
                    </a:lnTo>
                    <a:lnTo>
                      <a:pt x="4179" y="4030"/>
                    </a:lnTo>
                    <a:lnTo>
                      <a:pt x="3582" y="4627"/>
                    </a:lnTo>
                    <a:lnTo>
                      <a:pt x="3010" y="5249"/>
                    </a:lnTo>
                    <a:lnTo>
                      <a:pt x="2438" y="5871"/>
                    </a:lnTo>
                    <a:lnTo>
                      <a:pt x="1916" y="6542"/>
                    </a:lnTo>
                    <a:lnTo>
                      <a:pt x="1393" y="7214"/>
                    </a:lnTo>
                    <a:lnTo>
                      <a:pt x="921" y="7885"/>
                    </a:lnTo>
                    <a:lnTo>
                      <a:pt x="448" y="8607"/>
                    </a:lnTo>
                    <a:lnTo>
                      <a:pt x="0" y="9328"/>
                    </a:lnTo>
                    <a:lnTo>
                      <a:pt x="1617" y="9054"/>
                    </a:lnTo>
                    <a:lnTo>
                      <a:pt x="3234" y="8781"/>
                    </a:lnTo>
                    <a:lnTo>
                      <a:pt x="4850" y="8557"/>
                    </a:lnTo>
                    <a:lnTo>
                      <a:pt x="6492" y="8333"/>
                    </a:lnTo>
                    <a:lnTo>
                      <a:pt x="6815" y="7214"/>
                    </a:lnTo>
                    <a:lnTo>
                      <a:pt x="7139" y="6094"/>
                    </a:lnTo>
                    <a:lnTo>
                      <a:pt x="7487" y="5025"/>
                    </a:lnTo>
                    <a:lnTo>
                      <a:pt x="7860" y="3955"/>
                    </a:lnTo>
                    <a:lnTo>
                      <a:pt x="8258" y="2936"/>
                    </a:lnTo>
                    <a:lnTo>
                      <a:pt x="8681" y="1916"/>
                    </a:lnTo>
                    <a:lnTo>
                      <a:pt x="9129" y="946"/>
                    </a:lnTo>
                    <a:lnTo>
                      <a:pt x="9576" y="1"/>
                    </a:lnTo>
                    <a:close/>
                  </a:path>
                </a:pathLst>
              </a:custGeom>
              <a:solidFill>
                <a:schemeClr val="accent4"/>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77" name="Google Shape;77;p15"/>
              <p:cNvSpPr/>
              <p:nvPr/>
            </p:nvSpPr>
            <p:spPr>
              <a:xfrm>
                <a:off x="2092527" y="960163"/>
                <a:ext cx="197454" cy="223081"/>
              </a:xfrm>
              <a:custGeom>
                <a:avLst/>
                <a:gdLst/>
                <a:ahLst/>
                <a:cxnLst/>
                <a:rect l="l" t="t" r="r" b="b"/>
                <a:pathLst>
                  <a:path w="9577" h="10820" extrusionOk="0">
                    <a:moveTo>
                      <a:pt x="1" y="0"/>
                    </a:moveTo>
                    <a:lnTo>
                      <a:pt x="51" y="647"/>
                    </a:lnTo>
                    <a:lnTo>
                      <a:pt x="100" y="1269"/>
                    </a:lnTo>
                    <a:lnTo>
                      <a:pt x="150" y="1916"/>
                    </a:lnTo>
                    <a:lnTo>
                      <a:pt x="250" y="2537"/>
                    </a:lnTo>
                    <a:lnTo>
                      <a:pt x="324" y="3159"/>
                    </a:lnTo>
                    <a:lnTo>
                      <a:pt x="448" y="3781"/>
                    </a:lnTo>
                    <a:lnTo>
                      <a:pt x="573" y="4403"/>
                    </a:lnTo>
                    <a:lnTo>
                      <a:pt x="722" y="5000"/>
                    </a:lnTo>
                    <a:lnTo>
                      <a:pt x="871" y="5622"/>
                    </a:lnTo>
                    <a:lnTo>
                      <a:pt x="1045" y="6219"/>
                    </a:lnTo>
                    <a:lnTo>
                      <a:pt x="1220" y="6791"/>
                    </a:lnTo>
                    <a:lnTo>
                      <a:pt x="1419" y="7388"/>
                    </a:lnTo>
                    <a:lnTo>
                      <a:pt x="1841" y="8532"/>
                    </a:lnTo>
                    <a:lnTo>
                      <a:pt x="2339" y="9651"/>
                    </a:lnTo>
                    <a:lnTo>
                      <a:pt x="4130" y="9999"/>
                    </a:lnTo>
                    <a:lnTo>
                      <a:pt x="5920" y="10298"/>
                    </a:lnTo>
                    <a:lnTo>
                      <a:pt x="7761" y="10571"/>
                    </a:lnTo>
                    <a:lnTo>
                      <a:pt x="9577" y="10820"/>
                    </a:lnTo>
                    <a:lnTo>
                      <a:pt x="9328" y="9527"/>
                    </a:lnTo>
                    <a:lnTo>
                      <a:pt x="9104" y="8208"/>
                    </a:lnTo>
                    <a:lnTo>
                      <a:pt x="8930" y="6890"/>
                    </a:lnTo>
                    <a:lnTo>
                      <a:pt x="8756" y="5547"/>
                    </a:lnTo>
                    <a:lnTo>
                      <a:pt x="8631" y="4179"/>
                    </a:lnTo>
                    <a:lnTo>
                      <a:pt x="8532" y="2786"/>
                    </a:lnTo>
                    <a:lnTo>
                      <a:pt x="8457" y="1393"/>
                    </a:lnTo>
                    <a:lnTo>
                      <a:pt x="8408" y="0"/>
                    </a:lnTo>
                    <a:close/>
                  </a:path>
                </a:pathLst>
              </a:custGeom>
              <a:solidFill>
                <a:schemeClr val="accent4"/>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78" name="Google Shape;78;p15"/>
              <p:cNvSpPr/>
              <p:nvPr/>
            </p:nvSpPr>
            <p:spPr>
              <a:xfrm>
                <a:off x="954585" y="892465"/>
                <a:ext cx="1060502" cy="580506"/>
              </a:xfrm>
              <a:custGeom>
                <a:avLst/>
                <a:gdLst/>
                <a:ahLst/>
                <a:cxnLst/>
                <a:rect l="l" t="t" r="r" b="b"/>
                <a:pathLst>
                  <a:path w="51437" h="28156" extrusionOk="0">
                    <a:moveTo>
                      <a:pt x="24152" y="0"/>
                    </a:moveTo>
                    <a:lnTo>
                      <a:pt x="23555" y="25"/>
                    </a:lnTo>
                    <a:lnTo>
                      <a:pt x="22958" y="50"/>
                    </a:lnTo>
                    <a:lnTo>
                      <a:pt x="22386" y="125"/>
                    </a:lnTo>
                    <a:lnTo>
                      <a:pt x="21789" y="199"/>
                    </a:lnTo>
                    <a:lnTo>
                      <a:pt x="21242" y="299"/>
                    </a:lnTo>
                    <a:lnTo>
                      <a:pt x="20670" y="448"/>
                    </a:lnTo>
                    <a:lnTo>
                      <a:pt x="20122" y="597"/>
                    </a:lnTo>
                    <a:lnTo>
                      <a:pt x="19575" y="771"/>
                    </a:lnTo>
                    <a:lnTo>
                      <a:pt x="19053" y="970"/>
                    </a:lnTo>
                    <a:lnTo>
                      <a:pt x="18531" y="1169"/>
                    </a:lnTo>
                    <a:lnTo>
                      <a:pt x="18008" y="1418"/>
                    </a:lnTo>
                    <a:lnTo>
                      <a:pt x="17511" y="1667"/>
                    </a:lnTo>
                    <a:lnTo>
                      <a:pt x="17038" y="1940"/>
                    </a:lnTo>
                    <a:lnTo>
                      <a:pt x="16566" y="2214"/>
                    </a:lnTo>
                    <a:lnTo>
                      <a:pt x="16093" y="2537"/>
                    </a:lnTo>
                    <a:lnTo>
                      <a:pt x="15645" y="2861"/>
                    </a:lnTo>
                    <a:lnTo>
                      <a:pt x="15223" y="3209"/>
                    </a:lnTo>
                    <a:lnTo>
                      <a:pt x="14800" y="3557"/>
                    </a:lnTo>
                    <a:lnTo>
                      <a:pt x="14377" y="3955"/>
                    </a:lnTo>
                    <a:lnTo>
                      <a:pt x="13979" y="4328"/>
                    </a:lnTo>
                    <a:lnTo>
                      <a:pt x="13606" y="4751"/>
                    </a:lnTo>
                    <a:lnTo>
                      <a:pt x="13258" y="5174"/>
                    </a:lnTo>
                    <a:lnTo>
                      <a:pt x="12909" y="5597"/>
                    </a:lnTo>
                    <a:lnTo>
                      <a:pt x="12586" y="6044"/>
                    </a:lnTo>
                    <a:lnTo>
                      <a:pt x="12288" y="6517"/>
                    </a:lnTo>
                    <a:lnTo>
                      <a:pt x="11989" y="6989"/>
                    </a:lnTo>
                    <a:lnTo>
                      <a:pt x="11716" y="7487"/>
                    </a:lnTo>
                    <a:lnTo>
                      <a:pt x="11467" y="7984"/>
                    </a:lnTo>
                    <a:lnTo>
                      <a:pt x="11218" y="8482"/>
                    </a:lnTo>
                    <a:lnTo>
                      <a:pt x="11019" y="9004"/>
                    </a:lnTo>
                    <a:lnTo>
                      <a:pt x="10820" y="9551"/>
                    </a:lnTo>
                    <a:lnTo>
                      <a:pt x="10646" y="10098"/>
                    </a:lnTo>
                    <a:lnTo>
                      <a:pt x="9900" y="9999"/>
                    </a:lnTo>
                    <a:lnTo>
                      <a:pt x="9502" y="9949"/>
                    </a:lnTo>
                    <a:lnTo>
                      <a:pt x="8656" y="9949"/>
                    </a:lnTo>
                    <a:lnTo>
                      <a:pt x="8184" y="9999"/>
                    </a:lnTo>
                    <a:lnTo>
                      <a:pt x="7736" y="10049"/>
                    </a:lnTo>
                    <a:lnTo>
                      <a:pt x="7288" y="10123"/>
                    </a:lnTo>
                    <a:lnTo>
                      <a:pt x="6841" y="10248"/>
                    </a:lnTo>
                    <a:lnTo>
                      <a:pt x="6418" y="10347"/>
                    </a:lnTo>
                    <a:lnTo>
                      <a:pt x="5995" y="10496"/>
                    </a:lnTo>
                    <a:lnTo>
                      <a:pt x="5572" y="10670"/>
                    </a:lnTo>
                    <a:lnTo>
                      <a:pt x="5174" y="10845"/>
                    </a:lnTo>
                    <a:lnTo>
                      <a:pt x="4776" y="11044"/>
                    </a:lnTo>
                    <a:lnTo>
                      <a:pt x="4403" y="11267"/>
                    </a:lnTo>
                    <a:lnTo>
                      <a:pt x="4030" y="11516"/>
                    </a:lnTo>
                    <a:lnTo>
                      <a:pt x="3682" y="11765"/>
                    </a:lnTo>
                    <a:lnTo>
                      <a:pt x="3334" y="12038"/>
                    </a:lnTo>
                    <a:lnTo>
                      <a:pt x="2985" y="12312"/>
                    </a:lnTo>
                    <a:lnTo>
                      <a:pt x="2687" y="12611"/>
                    </a:lnTo>
                    <a:lnTo>
                      <a:pt x="2389" y="12934"/>
                    </a:lnTo>
                    <a:lnTo>
                      <a:pt x="2090" y="13257"/>
                    </a:lnTo>
                    <a:lnTo>
                      <a:pt x="1816" y="13605"/>
                    </a:lnTo>
                    <a:lnTo>
                      <a:pt x="1568" y="13954"/>
                    </a:lnTo>
                    <a:lnTo>
                      <a:pt x="1319" y="14327"/>
                    </a:lnTo>
                    <a:lnTo>
                      <a:pt x="1120" y="14725"/>
                    </a:lnTo>
                    <a:lnTo>
                      <a:pt x="921" y="15098"/>
                    </a:lnTo>
                    <a:lnTo>
                      <a:pt x="722" y="15521"/>
                    </a:lnTo>
                    <a:lnTo>
                      <a:pt x="573" y="15919"/>
                    </a:lnTo>
                    <a:lnTo>
                      <a:pt x="424" y="16341"/>
                    </a:lnTo>
                    <a:lnTo>
                      <a:pt x="299" y="16789"/>
                    </a:lnTo>
                    <a:lnTo>
                      <a:pt x="200" y="17212"/>
                    </a:lnTo>
                    <a:lnTo>
                      <a:pt x="125" y="17660"/>
                    </a:lnTo>
                    <a:lnTo>
                      <a:pt x="51" y="18132"/>
                    </a:lnTo>
                    <a:lnTo>
                      <a:pt x="26" y="18580"/>
                    </a:lnTo>
                    <a:lnTo>
                      <a:pt x="1" y="19052"/>
                    </a:lnTo>
                    <a:lnTo>
                      <a:pt x="26" y="19525"/>
                    </a:lnTo>
                    <a:lnTo>
                      <a:pt x="51" y="19998"/>
                    </a:lnTo>
                    <a:lnTo>
                      <a:pt x="125" y="20445"/>
                    </a:lnTo>
                    <a:lnTo>
                      <a:pt x="200" y="20893"/>
                    </a:lnTo>
                    <a:lnTo>
                      <a:pt x="299" y="21341"/>
                    </a:lnTo>
                    <a:lnTo>
                      <a:pt x="424" y="21764"/>
                    </a:lnTo>
                    <a:lnTo>
                      <a:pt x="573" y="22186"/>
                    </a:lnTo>
                    <a:lnTo>
                      <a:pt x="722" y="22609"/>
                    </a:lnTo>
                    <a:lnTo>
                      <a:pt x="921" y="23007"/>
                    </a:lnTo>
                    <a:lnTo>
                      <a:pt x="1120" y="23405"/>
                    </a:lnTo>
                    <a:lnTo>
                      <a:pt x="1319" y="23778"/>
                    </a:lnTo>
                    <a:lnTo>
                      <a:pt x="1568" y="24151"/>
                    </a:lnTo>
                    <a:lnTo>
                      <a:pt x="1816" y="24500"/>
                    </a:lnTo>
                    <a:lnTo>
                      <a:pt x="2090" y="24848"/>
                    </a:lnTo>
                    <a:lnTo>
                      <a:pt x="2389" y="25171"/>
                    </a:lnTo>
                    <a:lnTo>
                      <a:pt x="2687" y="25494"/>
                    </a:lnTo>
                    <a:lnTo>
                      <a:pt x="2985" y="25793"/>
                    </a:lnTo>
                    <a:lnTo>
                      <a:pt x="3334" y="26091"/>
                    </a:lnTo>
                    <a:lnTo>
                      <a:pt x="3682" y="26340"/>
                    </a:lnTo>
                    <a:lnTo>
                      <a:pt x="4030" y="26614"/>
                    </a:lnTo>
                    <a:lnTo>
                      <a:pt x="4403" y="26838"/>
                    </a:lnTo>
                    <a:lnTo>
                      <a:pt x="4776" y="27061"/>
                    </a:lnTo>
                    <a:lnTo>
                      <a:pt x="5174" y="27260"/>
                    </a:lnTo>
                    <a:lnTo>
                      <a:pt x="5572" y="27434"/>
                    </a:lnTo>
                    <a:lnTo>
                      <a:pt x="5995" y="27609"/>
                    </a:lnTo>
                    <a:lnTo>
                      <a:pt x="6418" y="27758"/>
                    </a:lnTo>
                    <a:lnTo>
                      <a:pt x="6841" y="27882"/>
                    </a:lnTo>
                    <a:lnTo>
                      <a:pt x="7288" y="27982"/>
                    </a:lnTo>
                    <a:lnTo>
                      <a:pt x="7736" y="28056"/>
                    </a:lnTo>
                    <a:lnTo>
                      <a:pt x="8184" y="28106"/>
                    </a:lnTo>
                    <a:lnTo>
                      <a:pt x="8656" y="28156"/>
                    </a:lnTo>
                    <a:lnTo>
                      <a:pt x="40518" y="28156"/>
                    </a:lnTo>
                    <a:lnTo>
                      <a:pt x="41239" y="28131"/>
                    </a:lnTo>
                    <a:lnTo>
                      <a:pt x="41960" y="28056"/>
                    </a:lnTo>
                    <a:lnTo>
                      <a:pt x="42682" y="27932"/>
                    </a:lnTo>
                    <a:lnTo>
                      <a:pt x="43378" y="27783"/>
                    </a:lnTo>
                    <a:lnTo>
                      <a:pt x="44050" y="27584"/>
                    </a:lnTo>
                    <a:lnTo>
                      <a:pt x="44696" y="27335"/>
                    </a:lnTo>
                    <a:lnTo>
                      <a:pt x="45343" y="27037"/>
                    </a:lnTo>
                    <a:lnTo>
                      <a:pt x="45965" y="26713"/>
                    </a:lnTo>
                    <a:lnTo>
                      <a:pt x="46537" y="26340"/>
                    </a:lnTo>
                    <a:lnTo>
                      <a:pt x="47109" y="25942"/>
                    </a:lnTo>
                    <a:lnTo>
                      <a:pt x="47656" y="25519"/>
                    </a:lnTo>
                    <a:lnTo>
                      <a:pt x="48154" y="25047"/>
                    </a:lnTo>
                    <a:lnTo>
                      <a:pt x="48626" y="24549"/>
                    </a:lnTo>
                    <a:lnTo>
                      <a:pt x="49074" y="24027"/>
                    </a:lnTo>
                    <a:lnTo>
                      <a:pt x="49497" y="23455"/>
                    </a:lnTo>
                    <a:lnTo>
                      <a:pt x="49870" y="22883"/>
                    </a:lnTo>
                    <a:lnTo>
                      <a:pt x="50218" y="22261"/>
                    </a:lnTo>
                    <a:lnTo>
                      <a:pt x="50541" y="21589"/>
                    </a:lnTo>
                    <a:lnTo>
                      <a:pt x="50815" y="20918"/>
                    </a:lnTo>
                    <a:lnTo>
                      <a:pt x="51039" y="20222"/>
                    </a:lnTo>
                    <a:lnTo>
                      <a:pt x="51213" y="19500"/>
                    </a:lnTo>
                    <a:lnTo>
                      <a:pt x="51337" y="18754"/>
                    </a:lnTo>
                    <a:lnTo>
                      <a:pt x="51412" y="17983"/>
                    </a:lnTo>
                    <a:lnTo>
                      <a:pt x="51437" y="17212"/>
                    </a:lnTo>
                    <a:lnTo>
                      <a:pt x="51437" y="16665"/>
                    </a:lnTo>
                    <a:lnTo>
                      <a:pt x="51387" y="16093"/>
                    </a:lnTo>
                    <a:lnTo>
                      <a:pt x="51312" y="15545"/>
                    </a:lnTo>
                    <a:lnTo>
                      <a:pt x="51238" y="15023"/>
                    </a:lnTo>
                    <a:lnTo>
                      <a:pt x="51113" y="14476"/>
                    </a:lnTo>
                    <a:lnTo>
                      <a:pt x="50964" y="13979"/>
                    </a:lnTo>
                    <a:lnTo>
                      <a:pt x="50790" y="13456"/>
                    </a:lnTo>
                    <a:lnTo>
                      <a:pt x="50591" y="12959"/>
                    </a:lnTo>
                    <a:lnTo>
                      <a:pt x="50367" y="12486"/>
                    </a:lnTo>
                    <a:lnTo>
                      <a:pt x="50118" y="12014"/>
                    </a:lnTo>
                    <a:lnTo>
                      <a:pt x="49870" y="11541"/>
                    </a:lnTo>
                    <a:lnTo>
                      <a:pt x="49571" y="11093"/>
                    </a:lnTo>
                    <a:lnTo>
                      <a:pt x="49273" y="10670"/>
                    </a:lnTo>
                    <a:lnTo>
                      <a:pt x="48949" y="10273"/>
                    </a:lnTo>
                    <a:lnTo>
                      <a:pt x="48601" y="9875"/>
                    </a:lnTo>
                    <a:lnTo>
                      <a:pt x="48253" y="9477"/>
                    </a:lnTo>
                    <a:lnTo>
                      <a:pt x="47855" y="9128"/>
                    </a:lnTo>
                    <a:lnTo>
                      <a:pt x="47457" y="8780"/>
                    </a:lnTo>
                    <a:lnTo>
                      <a:pt x="47059" y="8457"/>
                    </a:lnTo>
                    <a:lnTo>
                      <a:pt x="46636" y="8158"/>
                    </a:lnTo>
                    <a:lnTo>
                      <a:pt x="46189" y="7860"/>
                    </a:lnTo>
                    <a:lnTo>
                      <a:pt x="45716" y="7611"/>
                    </a:lnTo>
                    <a:lnTo>
                      <a:pt x="45243" y="7362"/>
                    </a:lnTo>
                    <a:lnTo>
                      <a:pt x="44771" y="7139"/>
                    </a:lnTo>
                    <a:lnTo>
                      <a:pt x="44273" y="6940"/>
                    </a:lnTo>
                    <a:lnTo>
                      <a:pt x="43751" y="6766"/>
                    </a:lnTo>
                    <a:lnTo>
                      <a:pt x="43254" y="6616"/>
                    </a:lnTo>
                    <a:lnTo>
                      <a:pt x="42707" y="6492"/>
                    </a:lnTo>
                    <a:lnTo>
                      <a:pt x="42184" y="6417"/>
                    </a:lnTo>
                    <a:lnTo>
                      <a:pt x="41637" y="6343"/>
                    </a:lnTo>
                    <a:lnTo>
                      <a:pt x="41065" y="6293"/>
                    </a:lnTo>
                    <a:lnTo>
                      <a:pt x="39971" y="6293"/>
                    </a:lnTo>
                    <a:lnTo>
                      <a:pt x="39423" y="6343"/>
                    </a:lnTo>
                    <a:lnTo>
                      <a:pt x="38901" y="6392"/>
                    </a:lnTo>
                    <a:lnTo>
                      <a:pt x="38354" y="6492"/>
                    </a:lnTo>
                    <a:lnTo>
                      <a:pt x="37856" y="6616"/>
                    </a:lnTo>
                    <a:lnTo>
                      <a:pt x="37334" y="6741"/>
                    </a:lnTo>
                    <a:lnTo>
                      <a:pt x="36837" y="6915"/>
                    </a:lnTo>
                    <a:lnTo>
                      <a:pt x="36364" y="7089"/>
                    </a:lnTo>
                    <a:lnTo>
                      <a:pt x="35892" y="6318"/>
                    </a:lnTo>
                    <a:lnTo>
                      <a:pt x="35344" y="5572"/>
                    </a:lnTo>
                    <a:lnTo>
                      <a:pt x="34772" y="4875"/>
                    </a:lnTo>
                    <a:lnTo>
                      <a:pt x="34175" y="4204"/>
                    </a:lnTo>
                    <a:lnTo>
                      <a:pt x="33504" y="3582"/>
                    </a:lnTo>
                    <a:lnTo>
                      <a:pt x="32807" y="2985"/>
                    </a:lnTo>
                    <a:lnTo>
                      <a:pt x="32086" y="2463"/>
                    </a:lnTo>
                    <a:lnTo>
                      <a:pt x="31315" y="1965"/>
                    </a:lnTo>
                    <a:lnTo>
                      <a:pt x="30917" y="1741"/>
                    </a:lnTo>
                    <a:lnTo>
                      <a:pt x="30494" y="1517"/>
                    </a:lnTo>
                    <a:lnTo>
                      <a:pt x="30096" y="1318"/>
                    </a:lnTo>
                    <a:lnTo>
                      <a:pt x="29673" y="1144"/>
                    </a:lnTo>
                    <a:lnTo>
                      <a:pt x="29251" y="970"/>
                    </a:lnTo>
                    <a:lnTo>
                      <a:pt x="28803" y="796"/>
                    </a:lnTo>
                    <a:lnTo>
                      <a:pt x="28355" y="647"/>
                    </a:lnTo>
                    <a:lnTo>
                      <a:pt x="27907" y="523"/>
                    </a:lnTo>
                    <a:lnTo>
                      <a:pt x="27460" y="398"/>
                    </a:lnTo>
                    <a:lnTo>
                      <a:pt x="27012" y="299"/>
                    </a:lnTo>
                    <a:lnTo>
                      <a:pt x="26540" y="224"/>
                    </a:lnTo>
                    <a:lnTo>
                      <a:pt x="26067" y="149"/>
                    </a:lnTo>
                    <a:lnTo>
                      <a:pt x="25594" y="75"/>
                    </a:lnTo>
                    <a:lnTo>
                      <a:pt x="25122" y="50"/>
                    </a:lnTo>
                    <a:lnTo>
                      <a:pt x="24624" y="25"/>
                    </a:lnTo>
                    <a:lnTo>
                      <a:pt x="24152" y="0"/>
                    </a:lnTo>
                    <a:close/>
                  </a:path>
                </a:pathLst>
              </a:custGeom>
              <a:solidFill>
                <a:schemeClr val="bg1">
                  <a:lumMod val="75000"/>
                </a:scheme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79" name="Google Shape;79;p15"/>
              <p:cNvSpPr/>
              <p:nvPr/>
            </p:nvSpPr>
            <p:spPr>
              <a:xfrm>
                <a:off x="930009" y="3342660"/>
                <a:ext cx="3397352" cy="1389207"/>
              </a:xfrm>
              <a:custGeom>
                <a:avLst/>
                <a:gdLst/>
                <a:ahLst/>
                <a:cxnLst/>
                <a:rect l="l" t="t" r="r" b="b"/>
                <a:pathLst>
                  <a:path w="164780" h="67380" extrusionOk="0">
                    <a:moveTo>
                      <a:pt x="80164" y="1"/>
                    </a:moveTo>
                    <a:lnTo>
                      <a:pt x="79617" y="7761"/>
                    </a:lnTo>
                    <a:lnTo>
                      <a:pt x="61559" y="13108"/>
                    </a:lnTo>
                    <a:lnTo>
                      <a:pt x="61435" y="14004"/>
                    </a:lnTo>
                    <a:lnTo>
                      <a:pt x="61087" y="16392"/>
                    </a:lnTo>
                    <a:lnTo>
                      <a:pt x="60539" y="19849"/>
                    </a:lnTo>
                    <a:lnTo>
                      <a:pt x="60216" y="21839"/>
                    </a:lnTo>
                    <a:lnTo>
                      <a:pt x="59868" y="23903"/>
                    </a:lnTo>
                    <a:lnTo>
                      <a:pt x="59470" y="26042"/>
                    </a:lnTo>
                    <a:lnTo>
                      <a:pt x="59072" y="28156"/>
                    </a:lnTo>
                    <a:lnTo>
                      <a:pt x="58649" y="30196"/>
                    </a:lnTo>
                    <a:lnTo>
                      <a:pt x="58201" y="32111"/>
                    </a:lnTo>
                    <a:lnTo>
                      <a:pt x="57953" y="33031"/>
                    </a:lnTo>
                    <a:lnTo>
                      <a:pt x="57729" y="33877"/>
                    </a:lnTo>
                    <a:lnTo>
                      <a:pt x="57505" y="34648"/>
                    </a:lnTo>
                    <a:lnTo>
                      <a:pt x="57256" y="35394"/>
                    </a:lnTo>
                    <a:lnTo>
                      <a:pt x="57032" y="36041"/>
                    </a:lnTo>
                    <a:lnTo>
                      <a:pt x="56809" y="36613"/>
                    </a:lnTo>
                    <a:lnTo>
                      <a:pt x="56560" y="37110"/>
                    </a:lnTo>
                    <a:lnTo>
                      <a:pt x="56336" y="37483"/>
                    </a:lnTo>
                    <a:lnTo>
                      <a:pt x="56261" y="37608"/>
                    </a:lnTo>
                    <a:lnTo>
                      <a:pt x="56137" y="37732"/>
                    </a:lnTo>
                    <a:lnTo>
                      <a:pt x="55839" y="37981"/>
                    </a:lnTo>
                    <a:lnTo>
                      <a:pt x="55441" y="38230"/>
                    </a:lnTo>
                    <a:lnTo>
                      <a:pt x="54943" y="38503"/>
                    </a:lnTo>
                    <a:lnTo>
                      <a:pt x="54371" y="38802"/>
                    </a:lnTo>
                    <a:lnTo>
                      <a:pt x="53700" y="39100"/>
                    </a:lnTo>
                    <a:lnTo>
                      <a:pt x="52953" y="39399"/>
                    </a:lnTo>
                    <a:lnTo>
                      <a:pt x="52157" y="39722"/>
                    </a:lnTo>
                    <a:lnTo>
                      <a:pt x="51262" y="40045"/>
                    </a:lnTo>
                    <a:lnTo>
                      <a:pt x="50317" y="40369"/>
                    </a:lnTo>
                    <a:lnTo>
                      <a:pt x="48253" y="41040"/>
                    </a:lnTo>
                    <a:lnTo>
                      <a:pt x="45964" y="41737"/>
                    </a:lnTo>
                    <a:lnTo>
                      <a:pt x="43527" y="42458"/>
                    </a:lnTo>
                    <a:lnTo>
                      <a:pt x="40940" y="43179"/>
                    </a:lnTo>
                    <a:lnTo>
                      <a:pt x="38229" y="43900"/>
                    </a:lnTo>
                    <a:lnTo>
                      <a:pt x="35493" y="44622"/>
                    </a:lnTo>
                    <a:lnTo>
                      <a:pt x="32707" y="45318"/>
                    </a:lnTo>
                    <a:lnTo>
                      <a:pt x="27186" y="46686"/>
                    </a:lnTo>
                    <a:lnTo>
                      <a:pt x="21987" y="47905"/>
                    </a:lnTo>
                    <a:lnTo>
                      <a:pt x="21266" y="48079"/>
                    </a:lnTo>
                    <a:lnTo>
                      <a:pt x="20545" y="48278"/>
                    </a:lnTo>
                    <a:lnTo>
                      <a:pt x="19848" y="48502"/>
                    </a:lnTo>
                    <a:lnTo>
                      <a:pt x="19127" y="48726"/>
                    </a:lnTo>
                    <a:lnTo>
                      <a:pt x="18431" y="48974"/>
                    </a:lnTo>
                    <a:lnTo>
                      <a:pt x="17759" y="49248"/>
                    </a:lnTo>
                    <a:lnTo>
                      <a:pt x="17063" y="49522"/>
                    </a:lnTo>
                    <a:lnTo>
                      <a:pt x="16391" y="49845"/>
                    </a:lnTo>
                    <a:lnTo>
                      <a:pt x="15720" y="50143"/>
                    </a:lnTo>
                    <a:lnTo>
                      <a:pt x="15073" y="50492"/>
                    </a:lnTo>
                    <a:lnTo>
                      <a:pt x="14426" y="50840"/>
                    </a:lnTo>
                    <a:lnTo>
                      <a:pt x="13804" y="51188"/>
                    </a:lnTo>
                    <a:lnTo>
                      <a:pt x="13158" y="51586"/>
                    </a:lnTo>
                    <a:lnTo>
                      <a:pt x="12561" y="51959"/>
                    </a:lnTo>
                    <a:lnTo>
                      <a:pt x="11939" y="52382"/>
                    </a:lnTo>
                    <a:lnTo>
                      <a:pt x="11342" y="52805"/>
                    </a:lnTo>
                    <a:lnTo>
                      <a:pt x="10770" y="53252"/>
                    </a:lnTo>
                    <a:lnTo>
                      <a:pt x="10198" y="53700"/>
                    </a:lnTo>
                    <a:lnTo>
                      <a:pt x="9626" y="54173"/>
                    </a:lnTo>
                    <a:lnTo>
                      <a:pt x="9079" y="54670"/>
                    </a:lnTo>
                    <a:lnTo>
                      <a:pt x="8531" y="55168"/>
                    </a:lnTo>
                    <a:lnTo>
                      <a:pt x="8009" y="55665"/>
                    </a:lnTo>
                    <a:lnTo>
                      <a:pt x="7487" y="56187"/>
                    </a:lnTo>
                    <a:lnTo>
                      <a:pt x="6989" y="56735"/>
                    </a:lnTo>
                    <a:lnTo>
                      <a:pt x="6517" y="57282"/>
                    </a:lnTo>
                    <a:lnTo>
                      <a:pt x="6044" y="57854"/>
                    </a:lnTo>
                    <a:lnTo>
                      <a:pt x="5572" y="58426"/>
                    </a:lnTo>
                    <a:lnTo>
                      <a:pt x="5124" y="59023"/>
                    </a:lnTo>
                    <a:lnTo>
                      <a:pt x="4701" y="59620"/>
                    </a:lnTo>
                    <a:lnTo>
                      <a:pt x="4278" y="60242"/>
                    </a:lnTo>
                    <a:lnTo>
                      <a:pt x="3880" y="60863"/>
                    </a:lnTo>
                    <a:lnTo>
                      <a:pt x="3482" y="61485"/>
                    </a:lnTo>
                    <a:lnTo>
                      <a:pt x="0" y="67380"/>
                    </a:lnTo>
                    <a:lnTo>
                      <a:pt x="164779" y="67380"/>
                    </a:lnTo>
                    <a:lnTo>
                      <a:pt x="161297" y="61485"/>
                    </a:lnTo>
                    <a:lnTo>
                      <a:pt x="160924" y="60863"/>
                    </a:lnTo>
                    <a:lnTo>
                      <a:pt x="160501" y="60242"/>
                    </a:lnTo>
                    <a:lnTo>
                      <a:pt x="160103" y="59620"/>
                    </a:lnTo>
                    <a:lnTo>
                      <a:pt x="159656" y="59023"/>
                    </a:lnTo>
                    <a:lnTo>
                      <a:pt x="159208" y="58426"/>
                    </a:lnTo>
                    <a:lnTo>
                      <a:pt x="158760" y="57854"/>
                    </a:lnTo>
                    <a:lnTo>
                      <a:pt x="158288" y="57282"/>
                    </a:lnTo>
                    <a:lnTo>
                      <a:pt x="157790" y="56735"/>
                    </a:lnTo>
                    <a:lnTo>
                      <a:pt x="157293" y="56187"/>
                    </a:lnTo>
                    <a:lnTo>
                      <a:pt x="156770" y="55665"/>
                    </a:lnTo>
                    <a:lnTo>
                      <a:pt x="156248" y="55168"/>
                    </a:lnTo>
                    <a:lnTo>
                      <a:pt x="155701" y="54670"/>
                    </a:lnTo>
                    <a:lnTo>
                      <a:pt x="155154" y="54173"/>
                    </a:lnTo>
                    <a:lnTo>
                      <a:pt x="154607" y="53700"/>
                    </a:lnTo>
                    <a:lnTo>
                      <a:pt x="154034" y="53252"/>
                    </a:lnTo>
                    <a:lnTo>
                      <a:pt x="153438" y="52805"/>
                    </a:lnTo>
                    <a:lnTo>
                      <a:pt x="152841" y="52382"/>
                    </a:lnTo>
                    <a:lnTo>
                      <a:pt x="152244" y="51959"/>
                    </a:lnTo>
                    <a:lnTo>
                      <a:pt x="151622" y="51586"/>
                    </a:lnTo>
                    <a:lnTo>
                      <a:pt x="151000" y="51188"/>
                    </a:lnTo>
                    <a:lnTo>
                      <a:pt x="150353" y="50840"/>
                    </a:lnTo>
                    <a:lnTo>
                      <a:pt x="149707" y="50492"/>
                    </a:lnTo>
                    <a:lnTo>
                      <a:pt x="149060" y="50143"/>
                    </a:lnTo>
                    <a:lnTo>
                      <a:pt x="148388" y="49845"/>
                    </a:lnTo>
                    <a:lnTo>
                      <a:pt x="147717" y="49522"/>
                    </a:lnTo>
                    <a:lnTo>
                      <a:pt x="147045" y="49248"/>
                    </a:lnTo>
                    <a:lnTo>
                      <a:pt x="146349" y="48974"/>
                    </a:lnTo>
                    <a:lnTo>
                      <a:pt x="145652" y="48726"/>
                    </a:lnTo>
                    <a:lnTo>
                      <a:pt x="144956" y="48502"/>
                    </a:lnTo>
                    <a:lnTo>
                      <a:pt x="144235" y="48278"/>
                    </a:lnTo>
                    <a:lnTo>
                      <a:pt x="143513" y="48079"/>
                    </a:lnTo>
                    <a:lnTo>
                      <a:pt x="142792" y="47905"/>
                    </a:lnTo>
                    <a:lnTo>
                      <a:pt x="137594" y="46686"/>
                    </a:lnTo>
                    <a:lnTo>
                      <a:pt x="132072" y="45318"/>
                    </a:lnTo>
                    <a:lnTo>
                      <a:pt x="129311" y="44622"/>
                    </a:lnTo>
                    <a:lnTo>
                      <a:pt x="126551" y="43900"/>
                    </a:lnTo>
                    <a:lnTo>
                      <a:pt x="123864" y="43179"/>
                    </a:lnTo>
                    <a:lnTo>
                      <a:pt x="121278" y="42458"/>
                    </a:lnTo>
                    <a:lnTo>
                      <a:pt x="118815" y="41737"/>
                    </a:lnTo>
                    <a:lnTo>
                      <a:pt x="116552" y="41040"/>
                    </a:lnTo>
                    <a:lnTo>
                      <a:pt x="114463" y="40369"/>
                    </a:lnTo>
                    <a:lnTo>
                      <a:pt x="113517" y="40045"/>
                    </a:lnTo>
                    <a:lnTo>
                      <a:pt x="112647" y="39722"/>
                    </a:lnTo>
                    <a:lnTo>
                      <a:pt x="111826" y="39399"/>
                    </a:lnTo>
                    <a:lnTo>
                      <a:pt x="111080" y="39100"/>
                    </a:lnTo>
                    <a:lnTo>
                      <a:pt x="110433" y="38802"/>
                    </a:lnTo>
                    <a:lnTo>
                      <a:pt x="109836" y="38503"/>
                    </a:lnTo>
                    <a:lnTo>
                      <a:pt x="109364" y="38230"/>
                    </a:lnTo>
                    <a:lnTo>
                      <a:pt x="108966" y="37981"/>
                    </a:lnTo>
                    <a:lnTo>
                      <a:pt x="108643" y="37732"/>
                    </a:lnTo>
                    <a:lnTo>
                      <a:pt x="108543" y="37608"/>
                    </a:lnTo>
                    <a:lnTo>
                      <a:pt x="108444" y="37483"/>
                    </a:lnTo>
                    <a:lnTo>
                      <a:pt x="108220" y="37110"/>
                    </a:lnTo>
                    <a:lnTo>
                      <a:pt x="107996" y="36613"/>
                    </a:lnTo>
                    <a:lnTo>
                      <a:pt x="107747" y="36041"/>
                    </a:lnTo>
                    <a:lnTo>
                      <a:pt x="107523" y="35394"/>
                    </a:lnTo>
                    <a:lnTo>
                      <a:pt x="107299" y="34648"/>
                    </a:lnTo>
                    <a:lnTo>
                      <a:pt x="107051" y="33877"/>
                    </a:lnTo>
                    <a:lnTo>
                      <a:pt x="106827" y="33031"/>
                    </a:lnTo>
                    <a:lnTo>
                      <a:pt x="106603" y="32111"/>
                    </a:lnTo>
                    <a:lnTo>
                      <a:pt x="106155" y="30196"/>
                    </a:lnTo>
                    <a:lnTo>
                      <a:pt x="105732" y="28156"/>
                    </a:lnTo>
                    <a:lnTo>
                      <a:pt x="105310" y="26042"/>
                    </a:lnTo>
                    <a:lnTo>
                      <a:pt x="104912" y="23903"/>
                    </a:lnTo>
                    <a:lnTo>
                      <a:pt x="104563" y="21839"/>
                    </a:lnTo>
                    <a:lnTo>
                      <a:pt x="104240" y="19849"/>
                    </a:lnTo>
                    <a:lnTo>
                      <a:pt x="103718" y="16392"/>
                    </a:lnTo>
                    <a:lnTo>
                      <a:pt x="103370" y="14004"/>
                    </a:lnTo>
                    <a:lnTo>
                      <a:pt x="103245" y="13108"/>
                    </a:lnTo>
                    <a:lnTo>
                      <a:pt x="88844" y="8855"/>
                    </a:lnTo>
                    <a:lnTo>
                      <a:pt x="89391" y="1195"/>
                    </a:lnTo>
                    <a:lnTo>
                      <a:pt x="80164" y="1"/>
                    </a:lnTo>
                    <a:close/>
                  </a:path>
                </a:pathLst>
              </a:custGeom>
              <a:solidFill>
                <a:srgbClr val="EFEFE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0" name="Google Shape;80;p15"/>
              <p:cNvSpPr/>
              <p:nvPr/>
            </p:nvSpPr>
            <p:spPr>
              <a:xfrm>
                <a:off x="1934081" y="2035016"/>
                <a:ext cx="1389207" cy="1967652"/>
              </a:xfrm>
              <a:custGeom>
                <a:avLst/>
                <a:gdLst/>
                <a:ahLst/>
                <a:cxnLst/>
                <a:rect l="l" t="t" r="r" b="b"/>
                <a:pathLst>
                  <a:path w="67380" h="95436" extrusionOk="0">
                    <a:moveTo>
                      <a:pt x="33478" y="0"/>
                    </a:moveTo>
                    <a:lnTo>
                      <a:pt x="32857" y="25"/>
                    </a:lnTo>
                    <a:lnTo>
                      <a:pt x="31862" y="75"/>
                    </a:lnTo>
                    <a:lnTo>
                      <a:pt x="30519" y="174"/>
                    </a:lnTo>
                    <a:lnTo>
                      <a:pt x="29748" y="249"/>
                    </a:lnTo>
                    <a:lnTo>
                      <a:pt x="28902" y="348"/>
                    </a:lnTo>
                    <a:lnTo>
                      <a:pt x="28006" y="497"/>
                    </a:lnTo>
                    <a:lnTo>
                      <a:pt x="27061" y="647"/>
                    </a:lnTo>
                    <a:lnTo>
                      <a:pt x="26042" y="846"/>
                    </a:lnTo>
                    <a:lnTo>
                      <a:pt x="24997" y="1070"/>
                    </a:lnTo>
                    <a:lnTo>
                      <a:pt x="23903" y="1318"/>
                    </a:lnTo>
                    <a:lnTo>
                      <a:pt x="22758" y="1617"/>
                    </a:lnTo>
                    <a:lnTo>
                      <a:pt x="21589" y="1965"/>
                    </a:lnTo>
                    <a:lnTo>
                      <a:pt x="20396" y="2363"/>
                    </a:lnTo>
                    <a:lnTo>
                      <a:pt x="19202" y="2786"/>
                    </a:lnTo>
                    <a:lnTo>
                      <a:pt x="17958" y="3283"/>
                    </a:lnTo>
                    <a:lnTo>
                      <a:pt x="16739" y="3830"/>
                    </a:lnTo>
                    <a:lnTo>
                      <a:pt x="15496" y="4427"/>
                    </a:lnTo>
                    <a:lnTo>
                      <a:pt x="14252" y="5099"/>
                    </a:lnTo>
                    <a:lnTo>
                      <a:pt x="13630" y="5447"/>
                    </a:lnTo>
                    <a:lnTo>
                      <a:pt x="13008" y="5820"/>
                    </a:lnTo>
                    <a:lnTo>
                      <a:pt x="12387" y="6193"/>
                    </a:lnTo>
                    <a:lnTo>
                      <a:pt x="11790" y="6616"/>
                    </a:lnTo>
                    <a:lnTo>
                      <a:pt x="11168" y="7014"/>
                    </a:lnTo>
                    <a:lnTo>
                      <a:pt x="10571" y="7462"/>
                    </a:lnTo>
                    <a:lnTo>
                      <a:pt x="9974" y="7909"/>
                    </a:lnTo>
                    <a:lnTo>
                      <a:pt x="9377" y="8382"/>
                    </a:lnTo>
                    <a:lnTo>
                      <a:pt x="8780" y="8879"/>
                    </a:lnTo>
                    <a:lnTo>
                      <a:pt x="8208" y="9402"/>
                    </a:lnTo>
                    <a:lnTo>
                      <a:pt x="7636" y="9924"/>
                    </a:lnTo>
                    <a:lnTo>
                      <a:pt x="7064" y="10471"/>
                    </a:lnTo>
                    <a:lnTo>
                      <a:pt x="6517" y="11043"/>
                    </a:lnTo>
                    <a:lnTo>
                      <a:pt x="5970" y="11640"/>
                    </a:lnTo>
                    <a:lnTo>
                      <a:pt x="5422" y="12237"/>
                    </a:lnTo>
                    <a:lnTo>
                      <a:pt x="4900" y="12884"/>
                    </a:lnTo>
                    <a:lnTo>
                      <a:pt x="4403" y="13531"/>
                    </a:lnTo>
                    <a:lnTo>
                      <a:pt x="3880" y="14202"/>
                    </a:lnTo>
                    <a:lnTo>
                      <a:pt x="3632" y="14774"/>
                    </a:lnTo>
                    <a:lnTo>
                      <a:pt x="3333" y="15471"/>
                    </a:lnTo>
                    <a:lnTo>
                      <a:pt x="2960" y="16466"/>
                    </a:lnTo>
                    <a:lnTo>
                      <a:pt x="2537" y="17759"/>
                    </a:lnTo>
                    <a:lnTo>
                      <a:pt x="2313" y="18505"/>
                    </a:lnTo>
                    <a:lnTo>
                      <a:pt x="2065" y="19351"/>
                    </a:lnTo>
                    <a:lnTo>
                      <a:pt x="1841" y="20246"/>
                    </a:lnTo>
                    <a:lnTo>
                      <a:pt x="1617" y="21216"/>
                    </a:lnTo>
                    <a:lnTo>
                      <a:pt x="1393" y="22261"/>
                    </a:lnTo>
                    <a:lnTo>
                      <a:pt x="1169" y="23380"/>
                    </a:lnTo>
                    <a:lnTo>
                      <a:pt x="945" y="24574"/>
                    </a:lnTo>
                    <a:lnTo>
                      <a:pt x="771" y="25842"/>
                    </a:lnTo>
                    <a:lnTo>
                      <a:pt x="572" y="27186"/>
                    </a:lnTo>
                    <a:lnTo>
                      <a:pt x="423" y="28603"/>
                    </a:lnTo>
                    <a:lnTo>
                      <a:pt x="274" y="30096"/>
                    </a:lnTo>
                    <a:lnTo>
                      <a:pt x="174" y="31663"/>
                    </a:lnTo>
                    <a:lnTo>
                      <a:pt x="75" y="33304"/>
                    </a:lnTo>
                    <a:lnTo>
                      <a:pt x="25" y="35020"/>
                    </a:lnTo>
                    <a:lnTo>
                      <a:pt x="0" y="36836"/>
                    </a:lnTo>
                    <a:lnTo>
                      <a:pt x="25" y="38701"/>
                    </a:lnTo>
                    <a:lnTo>
                      <a:pt x="75" y="40642"/>
                    </a:lnTo>
                    <a:lnTo>
                      <a:pt x="174" y="42681"/>
                    </a:lnTo>
                    <a:lnTo>
                      <a:pt x="324" y="44770"/>
                    </a:lnTo>
                    <a:lnTo>
                      <a:pt x="498" y="46959"/>
                    </a:lnTo>
                    <a:lnTo>
                      <a:pt x="746" y="49223"/>
                    </a:lnTo>
                    <a:lnTo>
                      <a:pt x="1045" y="51561"/>
                    </a:lnTo>
                    <a:lnTo>
                      <a:pt x="1468" y="59719"/>
                    </a:lnTo>
                    <a:lnTo>
                      <a:pt x="1791" y="65663"/>
                    </a:lnTo>
                    <a:lnTo>
                      <a:pt x="1915" y="67852"/>
                    </a:lnTo>
                    <a:lnTo>
                      <a:pt x="1990" y="69071"/>
                    </a:lnTo>
                    <a:lnTo>
                      <a:pt x="2065" y="69270"/>
                    </a:lnTo>
                    <a:lnTo>
                      <a:pt x="2214" y="69568"/>
                    </a:lnTo>
                    <a:lnTo>
                      <a:pt x="2438" y="69966"/>
                    </a:lnTo>
                    <a:lnTo>
                      <a:pt x="2761" y="70464"/>
                    </a:lnTo>
                    <a:lnTo>
                      <a:pt x="3607" y="71682"/>
                    </a:lnTo>
                    <a:lnTo>
                      <a:pt x="4726" y="73150"/>
                    </a:lnTo>
                    <a:lnTo>
                      <a:pt x="6044" y="74866"/>
                    </a:lnTo>
                    <a:lnTo>
                      <a:pt x="7537" y="76731"/>
                    </a:lnTo>
                    <a:lnTo>
                      <a:pt x="9153" y="78721"/>
                    </a:lnTo>
                    <a:lnTo>
                      <a:pt x="10845" y="80786"/>
                    </a:lnTo>
                    <a:lnTo>
                      <a:pt x="12611" y="82850"/>
                    </a:lnTo>
                    <a:lnTo>
                      <a:pt x="14376" y="84865"/>
                    </a:lnTo>
                    <a:lnTo>
                      <a:pt x="16093" y="86805"/>
                    </a:lnTo>
                    <a:lnTo>
                      <a:pt x="17734" y="88596"/>
                    </a:lnTo>
                    <a:lnTo>
                      <a:pt x="19251" y="90187"/>
                    </a:lnTo>
                    <a:lnTo>
                      <a:pt x="19948" y="90884"/>
                    </a:lnTo>
                    <a:lnTo>
                      <a:pt x="20619" y="91530"/>
                    </a:lnTo>
                    <a:lnTo>
                      <a:pt x="21216" y="92078"/>
                    </a:lnTo>
                    <a:lnTo>
                      <a:pt x="21764" y="92575"/>
                    </a:lnTo>
                    <a:lnTo>
                      <a:pt x="22261" y="92948"/>
                    </a:lnTo>
                    <a:lnTo>
                      <a:pt x="22684" y="93247"/>
                    </a:lnTo>
                    <a:lnTo>
                      <a:pt x="23057" y="93495"/>
                    </a:lnTo>
                    <a:lnTo>
                      <a:pt x="23480" y="93694"/>
                    </a:lnTo>
                    <a:lnTo>
                      <a:pt x="23903" y="93893"/>
                    </a:lnTo>
                    <a:lnTo>
                      <a:pt x="24325" y="94092"/>
                    </a:lnTo>
                    <a:lnTo>
                      <a:pt x="24773" y="94266"/>
                    </a:lnTo>
                    <a:lnTo>
                      <a:pt x="25221" y="94416"/>
                    </a:lnTo>
                    <a:lnTo>
                      <a:pt x="26116" y="94689"/>
                    </a:lnTo>
                    <a:lnTo>
                      <a:pt x="27036" y="94913"/>
                    </a:lnTo>
                    <a:lnTo>
                      <a:pt x="27957" y="95087"/>
                    </a:lnTo>
                    <a:lnTo>
                      <a:pt x="28852" y="95212"/>
                    </a:lnTo>
                    <a:lnTo>
                      <a:pt x="29723" y="95311"/>
                    </a:lnTo>
                    <a:lnTo>
                      <a:pt x="30543" y="95386"/>
                    </a:lnTo>
                    <a:lnTo>
                      <a:pt x="31290" y="95411"/>
                    </a:lnTo>
                    <a:lnTo>
                      <a:pt x="31961" y="95435"/>
                    </a:lnTo>
                    <a:lnTo>
                      <a:pt x="33379" y="95435"/>
                    </a:lnTo>
                    <a:lnTo>
                      <a:pt x="33702" y="95411"/>
                    </a:lnTo>
                    <a:lnTo>
                      <a:pt x="34001" y="95435"/>
                    </a:lnTo>
                    <a:lnTo>
                      <a:pt x="35418" y="95435"/>
                    </a:lnTo>
                    <a:lnTo>
                      <a:pt x="36090" y="95411"/>
                    </a:lnTo>
                    <a:lnTo>
                      <a:pt x="36861" y="95386"/>
                    </a:lnTo>
                    <a:lnTo>
                      <a:pt x="37657" y="95311"/>
                    </a:lnTo>
                    <a:lnTo>
                      <a:pt x="38527" y="95212"/>
                    </a:lnTo>
                    <a:lnTo>
                      <a:pt x="39423" y="95087"/>
                    </a:lnTo>
                    <a:lnTo>
                      <a:pt x="40343" y="94913"/>
                    </a:lnTo>
                    <a:lnTo>
                      <a:pt x="41263" y="94689"/>
                    </a:lnTo>
                    <a:lnTo>
                      <a:pt x="42184" y="94416"/>
                    </a:lnTo>
                    <a:lnTo>
                      <a:pt x="42631" y="94266"/>
                    </a:lnTo>
                    <a:lnTo>
                      <a:pt x="43054" y="94092"/>
                    </a:lnTo>
                    <a:lnTo>
                      <a:pt x="43502" y="93893"/>
                    </a:lnTo>
                    <a:lnTo>
                      <a:pt x="43925" y="93694"/>
                    </a:lnTo>
                    <a:lnTo>
                      <a:pt x="44323" y="93495"/>
                    </a:lnTo>
                    <a:lnTo>
                      <a:pt x="44721" y="93247"/>
                    </a:lnTo>
                    <a:lnTo>
                      <a:pt x="45143" y="92948"/>
                    </a:lnTo>
                    <a:lnTo>
                      <a:pt x="45616" y="92575"/>
                    </a:lnTo>
                    <a:lnTo>
                      <a:pt x="46163" y="92078"/>
                    </a:lnTo>
                    <a:lnTo>
                      <a:pt x="46785" y="91530"/>
                    </a:lnTo>
                    <a:lnTo>
                      <a:pt x="47432" y="90884"/>
                    </a:lnTo>
                    <a:lnTo>
                      <a:pt x="48128" y="90187"/>
                    </a:lnTo>
                    <a:lnTo>
                      <a:pt x="49645" y="88596"/>
                    </a:lnTo>
                    <a:lnTo>
                      <a:pt x="51287" y="86805"/>
                    </a:lnTo>
                    <a:lnTo>
                      <a:pt x="53028" y="84865"/>
                    </a:lnTo>
                    <a:lnTo>
                      <a:pt x="54769" y="82850"/>
                    </a:lnTo>
                    <a:lnTo>
                      <a:pt x="56535" y="80786"/>
                    </a:lnTo>
                    <a:lnTo>
                      <a:pt x="58251" y="78721"/>
                    </a:lnTo>
                    <a:lnTo>
                      <a:pt x="59868" y="76731"/>
                    </a:lnTo>
                    <a:lnTo>
                      <a:pt x="61360" y="74866"/>
                    </a:lnTo>
                    <a:lnTo>
                      <a:pt x="62678" y="73150"/>
                    </a:lnTo>
                    <a:lnTo>
                      <a:pt x="63773" y="71682"/>
                    </a:lnTo>
                    <a:lnTo>
                      <a:pt x="64618" y="70464"/>
                    </a:lnTo>
                    <a:lnTo>
                      <a:pt x="64942" y="69966"/>
                    </a:lnTo>
                    <a:lnTo>
                      <a:pt x="65191" y="69568"/>
                    </a:lnTo>
                    <a:lnTo>
                      <a:pt x="65340" y="69270"/>
                    </a:lnTo>
                    <a:lnTo>
                      <a:pt x="65390" y="69071"/>
                    </a:lnTo>
                    <a:lnTo>
                      <a:pt x="65489" y="67852"/>
                    </a:lnTo>
                    <a:lnTo>
                      <a:pt x="65613" y="65663"/>
                    </a:lnTo>
                    <a:lnTo>
                      <a:pt x="65937" y="59719"/>
                    </a:lnTo>
                    <a:lnTo>
                      <a:pt x="66335" y="51561"/>
                    </a:lnTo>
                    <a:lnTo>
                      <a:pt x="66633" y="49223"/>
                    </a:lnTo>
                    <a:lnTo>
                      <a:pt x="66882" y="46959"/>
                    </a:lnTo>
                    <a:lnTo>
                      <a:pt x="67081" y="44770"/>
                    </a:lnTo>
                    <a:lnTo>
                      <a:pt x="67205" y="42681"/>
                    </a:lnTo>
                    <a:lnTo>
                      <a:pt x="67305" y="40642"/>
                    </a:lnTo>
                    <a:lnTo>
                      <a:pt x="67379" y="38701"/>
                    </a:lnTo>
                    <a:lnTo>
                      <a:pt x="67379" y="36836"/>
                    </a:lnTo>
                    <a:lnTo>
                      <a:pt x="67354" y="35020"/>
                    </a:lnTo>
                    <a:lnTo>
                      <a:pt x="67305" y="33304"/>
                    </a:lnTo>
                    <a:lnTo>
                      <a:pt x="67230" y="31663"/>
                    </a:lnTo>
                    <a:lnTo>
                      <a:pt x="67106" y="30096"/>
                    </a:lnTo>
                    <a:lnTo>
                      <a:pt x="66956" y="28603"/>
                    </a:lnTo>
                    <a:lnTo>
                      <a:pt x="66807" y="27186"/>
                    </a:lnTo>
                    <a:lnTo>
                      <a:pt x="66633" y="25842"/>
                    </a:lnTo>
                    <a:lnTo>
                      <a:pt x="66434" y="24574"/>
                    </a:lnTo>
                    <a:lnTo>
                      <a:pt x="66235" y="23380"/>
                    </a:lnTo>
                    <a:lnTo>
                      <a:pt x="66011" y="22261"/>
                    </a:lnTo>
                    <a:lnTo>
                      <a:pt x="65787" y="21216"/>
                    </a:lnTo>
                    <a:lnTo>
                      <a:pt x="65539" y="20246"/>
                    </a:lnTo>
                    <a:lnTo>
                      <a:pt x="65315" y="19351"/>
                    </a:lnTo>
                    <a:lnTo>
                      <a:pt x="65091" y="18505"/>
                    </a:lnTo>
                    <a:lnTo>
                      <a:pt x="64867" y="17759"/>
                    </a:lnTo>
                    <a:lnTo>
                      <a:pt x="64444" y="16466"/>
                    </a:lnTo>
                    <a:lnTo>
                      <a:pt x="64071" y="15471"/>
                    </a:lnTo>
                    <a:lnTo>
                      <a:pt x="63773" y="14774"/>
                    </a:lnTo>
                    <a:lnTo>
                      <a:pt x="63499" y="14202"/>
                    </a:lnTo>
                    <a:lnTo>
                      <a:pt x="63002" y="13531"/>
                    </a:lnTo>
                    <a:lnTo>
                      <a:pt x="62479" y="12884"/>
                    </a:lnTo>
                    <a:lnTo>
                      <a:pt x="61957" y="12237"/>
                    </a:lnTo>
                    <a:lnTo>
                      <a:pt x="61410" y="11640"/>
                    </a:lnTo>
                    <a:lnTo>
                      <a:pt x="60888" y="11043"/>
                    </a:lnTo>
                    <a:lnTo>
                      <a:pt x="60316" y="10471"/>
                    </a:lnTo>
                    <a:lnTo>
                      <a:pt x="59744" y="9924"/>
                    </a:lnTo>
                    <a:lnTo>
                      <a:pt x="59171" y="9402"/>
                    </a:lnTo>
                    <a:lnTo>
                      <a:pt x="58599" y="8879"/>
                    </a:lnTo>
                    <a:lnTo>
                      <a:pt x="58002" y="8382"/>
                    </a:lnTo>
                    <a:lnTo>
                      <a:pt x="57430" y="7909"/>
                    </a:lnTo>
                    <a:lnTo>
                      <a:pt x="56833" y="7462"/>
                    </a:lnTo>
                    <a:lnTo>
                      <a:pt x="56212" y="7014"/>
                    </a:lnTo>
                    <a:lnTo>
                      <a:pt x="55615" y="6616"/>
                    </a:lnTo>
                    <a:lnTo>
                      <a:pt x="54993" y="6193"/>
                    </a:lnTo>
                    <a:lnTo>
                      <a:pt x="54371" y="5820"/>
                    </a:lnTo>
                    <a:lnTo>
                      <a:pt x="53774" y="5447"/>
                    </a:lnTo>
                    <a:lnTo>
                      <a:pt x="53152" y="5099"/>
                    </a:lnTo>
                    <a:lnTo>
                      <a:pt x="51909" y="4427"/>
                    </a:lnTo>
                    <a:lnTo>
                      <a:pt x="50665" y="3830"/>
                    </a:lnTo>
                    <a:lnTo>
                      <a:pt x="49422" y="3283"/>
                    </a:lnTo>
                    <a:lnTo>
                      <a:pt x="48203" y="2786"/>
                    </a:lnTo>
                    <a:lnTo>
                      <a:pt x="46984" y="2363"/>
                    </a:lnTo>
                    <a:lnTo>
                      <a:pt x="45790" y="1965"/>
                    </a:lnTo>
                    <a:lnTo>
                      <a:pt x="44621" y="1617"/>
                    </a:lnTo>
                    <a:lnTo>
                      <a:pt x="43502" y="1318"/>
                    </a:lnTo>
                    <a:lnTo>
                      <a:pt x="42408" y="1070"/>
                    </a:lnTo>
                    <a:lnTo>
                      <a:pt x="41338" y="846"/>
                    </a:lnTo>
                    <a:lnTo>
                      <a:pt x="40343" y="647"/>
                    </a:lnTo>
                    <a:lnTo>
                      <a:pt x="39373" y="497"/>
                    </a:lnTo>
                    <a:lnTo>
                      <a:pt x="38478" y="348"/>
                    </a:lnTo>
                    <a:lnTo>
                      <a:pt x="37632" y="249"/>
                    </a:lnTo>
                    <a:lnTo>
                      <a:pt x="36861" y="174"/>
                    </a:lnTo>
                    <a:lnTo>
                      <a:pt x="35543" y="75"/>
                    </a:lnTo>
                    <a:lnTo>
                      <a:pt x="34548" y="25"/>
                    </a:lnTo>
                    <a:lnTo>
                      <a:pt x="33901" y="0"/>
                    </a:lnTo>
                    <a:lnTo>
                      <a:pt x="33702" y="25"/>
                    </a:lnTo>
                    <a:lnTo>
                      <a:pt x="33478" y="0"/>
                    </a:lnTo>
                    <a:close/>
                  </a:path>
                </a:pathLst>
              </a:custGeom>
              <a:solidFill>
                <a:srgbClr val="EFEFE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1" name="Google Shape;81;p15"/>
              <p:cNvSpPr/>
              <p:nvPr/>
            </p:nvSpPr>
            <p:spPr>
              <a:xfrm>
                <a:off x="3280198" y="2814976"/>
                <a:ext cx="130777" cy="429256"/>
              </a:xfrm>
              <a:custGeom>
                <a:avLst/>
                <a:gdLst/>
                <a:ahLst/>
                <a:cxnLst/>
                <a:rect l="l" t="t" r="r" b="b"/>
                <a:pathLst>
                  <a:path w="6343" h="20820" extrusionOk="0">
                    <a:moveTo>
                      <a:pt x="3681" y="1"/>
                    </a:moveTo>
                    <a:lnTo>
                      <a:pt x="3432" y="51"/>
                    </a:lnTo>
                    <a:lnTo>
                      <a:pt x="3209" y="125"/>
                    </a:lnTo>
                    <a:lnTo>
                      <a:pt x="2960" y="250"/>
                    </a:lnTo>
                    <a:lnTo>
                      <a:pt x="2736" y="399"/>
                    </a:lnTo>
                    <a:lnTo>
                      <a:pt x="2512" y="548"/>
                    </a:lnTo>
                    <a:lnTo>
                      <a:pt x="2313" y="747"/>
                    </a:lnTo>
                    <a:lnTo>
                      <a:pt x="2089" y="946"/>
                    </a:lnTo>
                    <a:lnTo>
                      <a:pt x="1691" y="1394"/>
                    </a:lnTo>
                    <a:lnTo>
                      <a:pt x="1318" y="1891"/>
                    </a:lnTo>
                    <a:lnTo>
                      <a:pt x="995" y="2389"/>
                    </a:lnTo>
                    <a:lnTo>
                      <a:pt x="696" y="2886"/>
                    </a:lnTo>
                    <a:lnTo>
                      <a:pt x="473" y="3359"/>
                    </a:lnTo>
                    <a:lnTo>
                      <a:pt x="124" y="4080"/>
                    </a:lnTo>
                    <a:lnTo>
                      <a:pt x="0" y="4354"/>
                    </a:lnTo>
                    <a:lnTo>
                      <a:pt x="398" y="20819"/>
                    </a:lnTo>
                    <a:lnTo>
                      <a:pt x="3756" y="16964"/>
                    </a:lnTo>
                    <a:lnTo>
                      <a:pt x="3930" y="16392"/>
                    </a:lnTo>
                    <a:lnTo>
                      <a:pt x="4402" y="14900"/>
                    </a:lnTo>
                    <a:lnTo>
                      <a:pt x="4701" y="13880"/>
                    </a:lnTo>
                    <a:lnTo>
                      <a:pt x="4999" y="12736"/>
                    </a:lnTo>
                    <a:lnTo>
                      <a:pt x="5323" y="11467"/>
                    </a:lnTo>
                    <a:lnTo>
                      <a:pt x="5621" y="10149"/>
                    </a:lnTo>
                    <a:lnTo>
                      <a:pt x="5895" y="8781"/>
                    </a:lnTo>
                    <a:lnTo>
                      <a:pt x="6119" y="7413"/>
                    </a:lnTo>
                    <a:lnTo>
                      <a:pt x="6193" y="6717"/>
                    </a:lnTo>
                    <a:lnTo>
                      <a:pt x="6268" y="6070"/>
                    </a:lnTo>
                    <a:lnTo>
                      <a:pt x="6318" y="5398"/>
                    </a:lnTo>
                    <a:lnTo>
                      <a:pt x="6342" y="4776"/>
                    </a:lnTo>
                    <a:lnTo>
                      <a:pt x="6342" y="4155"/>
                    </a:lnTo>
                    <a:lnTo>
                      <a:pt x="6318" y="3583"/>
                    </a:lnTo>
                    <a:lnTo>
                      <a:pt x="6243" y="3035"/>
                    </a:lnTo>
                    <a:lnTo>
                      <a:pt x="6168" y="2513"/>
                    </a:lnTo>
                    <a:lnTo>
                      <a:pt x="6044" y="2040"/>
                    </a:lnTo>
                    <a:lnTo>
                      <a:pt x="5870" y="1618"/>
                    </a:lnTo>
                    <a:lnTo>
                      <a:pt x="5696" y="1220"/>
                    </a:lnTo>
                    <a:lnTo>
                      <a:pt x="5571" y="1046"/>
                    </a:lnTo>
                    <a:lnTo>
                      <a:pt x="5447" y="896"/>
                    </a:lnTo>
                    <a:lnTo>
                      <a:pt x="5198" y="623"/>
                    </a:lnTo>
                    <a:lnTo>
                      <a:pt x="4950" y="399"/>
                    </a:lnTo>
                    <a:lnTo>
                      <a:pt x="4676" y="225"/>
                    </a:lnTo>
                    <a:lnTo>
                      <a:pt x="4427" y="100"/>
                    </a:lnTo>
                    <a:lnTo>
                      <a:pt x="4179" y="26"/>
                    </a:lnTo>
                    <a:lnTo>
                      <a:pt x="3930" y="1"/>
                    </a:lnTo>
                    <a:close/>
                  </a:path>
                </a:pathLst>
              </a:custGeom>
              <a:solidFill>
                <a:srgbClr val="EFEFE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2" name="Google Shape;82;p15"/>
              <p:cNvSpPr/>
              <p:nvPr/>
            </p:nvSpPr>
            <p:spPr>
              <a:xfrm>
                <a:off x="1846395" y="2814976"/>
                <a:ext cx="131292" cy="429256"/>
              </a:xfrm>
              <a:custGeom>
                <a:avLst/>
                <a:gdLst/>
                <a:ahLst/>
                <a:cxnLst/>
                <a:rect l="l" t="t" r="r" b="b"/>
                <a:pathLst>
                  <a:path w="6368" h="20820" extrusionOk="0">
                    <a:moveTo>
                      <a:pt x="2413" y="1"/>
                    </a:moveTo>
                    <a:lnTo>
                      <a:pt x="2164" y="26"/>
                    </a:lnTo>
                    <a:lnTo>
                      <a:pt x="1915" y="100"/>
                    </a:lnTo>
                    <a:lnTo>
                      <a:pt x="1667" y="225"/>
                    </a:lnTo>
                    <a:lnTo>
                      <a:pt x="1418" y="399"/>
                    </a:lnTo>
                    <a:lnTo>
                      <a:pt x="1169" y="623"/>
                    </a:lnTo>
                    <a:lnTo>
                      <a:pt x="895" y="896"/>
                    </a:lnTo>
                    <a:lnTo>
                      <a:pt x="771" y="1046"/>
                    </a:lnTo>
                    <a:lnTo>
                      <a:pt x="672" y="1220"/>
                    </a:lnTo>
                    <a:lnTo>
                      <a:pt x="473" y="1618"/>
                    </a:lnTo>
                    <a:lnTo>
                      <a:pt x="323" y="2040"/>
                    </a:lnTo>
                    <a:lnTo>
                      <a:pt x="199" y="2513"/>
                    </a:lnTo>
                    <a:lnTo>
                      <a:pt x="100" y="3035"/>
                    </a:lnTo>
                    <a:lnTo>
                      <a:pt x="50" y="3583"/>
                    </a:lnTo>
                    <a:lnTo>
                      <a:pt x="25" y="4155"/>
                    </a:lnTo>
                    <a:lnTo>
                      <a:pt x="0" y="4776"/>
                    </a:lnTo>
                    <a:lnTo>
                      <a:pt x="25" y="5398"/>
                    </a:lnTo>
                    <a:lnTo>
                      <a:pt x="75" y="6070"/>
                    </a:lnTo>
                    <a:lnTo>
                      <a:pt x="149" y="6717"/>
                    </a:lnTo>
                    <a:lnTo>
                      <a:pt x="224" y="7413"/>
                    </a:lnTo>
                    <a:lnTo>
                      <a:pt x="448" y="8781"/>
                    </a:lnTo>
                    <a:lnTo>
                      <a:pt x="721" y="10149"/>
                    </a:lnTo>
                    <a:lnTo>
                      <a:pt x="1020" y="11467"/>
                    </a:lnTo>
                    <a:lnTo>
                      <a:pt x="1343" y="12736"/>
                    </a:lnTo>
                    <a:lnTo>
                      <a:pt x="1642" y="13880"/>
                    </a:lnTo>
                    <a:lnTo>
                      <a:pt x="1940" y="14900"/>
                    </a:lnTo>
                    <a:lnTo>
                      <a:pt x="2413" y="16392"/>
                    </a:lnTo>
                    <a:lnTo>
                      <a:pt x="2587" y="16964"/>
                    </a:lnTo>
                    <a:lnTo>
                      <a:pt x="5945" y="20819"/>
                    </a:lnTo>
                    <a:lnTo>
                      <a:pt x="6367" y="4354"/>
                    </a:lnTo>
                    <a:lnTo>
                      <a:pt x="6243" y="4080"/>
                    </a:lnTo>
                    <a:lnTo>
                      <a:pt x="5895" y="3359"/>
                    </a:lnTo>
                    <a:lnTo>
                      <a:pt x="5646" y="2886"/>
                    </a:lnTo>
                    <a:lnTo>
                      <a:pt x="5348" y="2389"/>
                    </a:lnTo>
                    <a:lnTo>
                      <a:pt x="5024" y="1891"/>
                    </a:lnTo>
                    <a:lnTo>
                      <a:pt x="4651" y="1394"/>
                    </a:lnTo>
                    <a:lnTo>
                      <a:pt x="4253" y="946"/>
                    </a:lnTo>
                    <a:lnTo>
                      <a:pt x="4054" y="747"/>
                    </a:lnTo>
                    <a:lnTo>
                      <a:pt x="3830" y="548"/>
                    </a:lnTo>
                    <a:lnTo>
                      <a:pt x="3607" y="399"/>
                    </a:lnTo>
                    <a:lnTo>
                      <a:pt x="3383" y="250"/>
                    </a:lnTo>
                    <a:lnTo>
                      <a:pt x="3134" y="125"/>
                    </a:lnTo>
                    <a:lnTo>
                      <a:pt x="2910" y="51"/>
                    </a:lnTo>
                    <a:lnTo>
                      <a:pt x="2661" y="1"/>
                    </a:lnTo>
                    <a:close/>
                  </a:path>
                </a:pathLst>
              </a:custGeom>
              <a:solidFill>
                <a:srgbClr val="EFEFE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3" name="Google Shape;83;p15"/>
              <p:cNvSpPr/>
              <p:nvPr/>
            </p:nvSpPr>
            <p:spPr>
              <a:xfrm>
                <a:off x="2155101" y="3728805"/>
                <a:ext cx="947683" cy="464121"/>
              </a:xfrm>
              <a:custGeom>
                <a:avLst/>
                <a:gdLst/>
                <a:ahLst/>
                <a:cxnLst/>
                <a:rect l="l" t="t" r="r" b="b"/>
                <a:pathLst>
                  <a:path w="45965" h="22511" extrusionOk="0">
                    <a:moveTo>
                      <a:pt x="1294" y="1"/>
                    </a:moveTo>
                    <a:lnTo>
                      <a:pt x="697" y="3682"/>
                    </a:lnTo>
                    <a:lnTo>
                      <a:pt x="348" y="5671"/>
                    </a:lnTo>
                    <a:lnTo>
                      <a:pt x="0" y="7661"/>
                    </a:lnTo>
                    <a:lnTo>
                      <a:pt x="1766" y="9751"/>
                    </a:lnTo>
                    <a:lnTo>
                      <a:pt x="3532" y="11815"/>
                    </a:lnTo>
                    <a:lnTo>
                      <a:pt x="5273" y="13755"/>
                    </a:lnTo>
                    <a:lnTo>
                      <a:pt x="6940" y="15571"/>
                    </a:lnTo>
                    <a:lnTo>
                      <a:pt x="8482" y="17187"/>
                    </a:lnTo>
                    <a:lnTo>
                      <a:pt x="9203" y="17909"/>
                    </a:lnTo>
                    <a:lnTo>
                      <a:pt x="9875" y="18555"/>
                    </a:lnTo>
                    <a:lnTo>
                      <a:pt x="10471" y="19127"/>
                    </a:lnTo>
                    <a:lnTo>
                      <a:pt x="11044" y="19600"/>
                    </a:lnTo>
                    <a:lnTo>
                      <a:pt x="11516" y="19998"/>
                    </a:lnTo>
                    <a:lnTo>
                      <a:pt x="11964" y="20296"/>
                    </a:lnTo>
                    <a:lnTo>
                      <a:pt x="12337" y="20545"/>
                    </a:lnTo>
                    <a:lnTo>
                      <a:pt x="12760" y="20744"/>
                    </a:lnTo>
                    <a:lnTo>
                      <a:pt x="13183" y="20968"/>
                    </a:lnTo>
                    <a:lnTo>
                      <a:pt x="13605" y="21142"/>
                    </a:lnTo>
                    <a:lnTo>
                      <a:pt x="14053" y="21316"/>
                    </a:lnTo>
                    <a:lnTo>
                      <a:pt x="14501" y="21465"/>
                    </a:lnTo>
                    <a:lnTo>
                      <a:pt x="15396" y="21739"/>
                    </a:lnTo>
                    <a:lnTo>
                      <a:pt x="16316" y="21963"/>
                    </a:lnTo>
                    <a:lnTo>
                      <a:pt x="17237" y="22137"/>
                    </a:lnTo>
                    <a:lnTo>
                      <a:pt x="18132" y="22261"/>
                    </a:lnTo>
                    <a:lnTo>
                      <a:pt x="19003" y="22361"/>
                    </a:lnTo>
                    <a:lnTo>
                      <a:pt x="19823" y="22435"/>
                    </a:lnTo>
                    <a:lnTo>
                      <a:pt x="20570" y="22460"/>
                    </a:lnTo>
                    <a:lnTo>
                      <a:pt x="21241" y="22485"/>
                    </a:lnTo>
                    <a:lnTo>
                      <a:pt x="21838" y="22510"/>
                    </a:lnTo>
                    <a:lnTo>
                      <a:pt x="22659" y="22485"/>
                    </a:lnTo>
                    <a:lnTo>
                      <a:pt x="22982" y="22460"/>
                    </a:lnTo>
                    <a:lnTo>
                      <a:pt x="23281" y="22485"/>
                    </a:lnTo>
                    <a:lnTo>
                      <a:pt x="24126" y="22510"/>
                    </a:lnTo>
                    <a:lnTo>
                      <a:pt x="24698" y="22485"/>
                    </a:lnTo>
                    <a:lnTo>
                      <a:pt x="25370" y="22460"/>
                    </a:lnTo>
                    <a:lnTo>
                      <a:pt x="26141" y="22435"/>
                    </a:lnTo>
                    <a:lnTo>
                      <a:pt x="26937" y="22361"/>
                    </a:lnTo>
                    <a:lnTo>
                      <a:pt x="27807" y="22261"/>
                    </a:lnTo>
                    <a:lnTo>
                      <a:pt x="28703" y="22137"/>
                    </a:lnTo>
                    <a:lnTo>
                      <a:pt x="29623" y="21963"/>
                    </a:lnTo>
                    <a:lnTo>
                      <a:pt x="30543" y="21739"/>
                    </a:lnTo>
                    <a:lnTo>
                      <a:pt x="31464" y="21465"/>
                    </a:lnTo>
                    <a:lnTo>
                      <a:pt x="31911" y="21316"/>
                    </a:lnTo>
                    <a:lnTo>
                      <a:pt x="32334" y="21142"/>
                    </a:lnTo>
                    <a:lnTo>
                      <a:pt x="32782" y="20968"/>
                    </a:lnTo>
                    <a:lnTo>
                      <a:pt x="33205" y="20744"/>
                    </a:lnTo>
                    <a:lnTo>
                      <a:pt x="33603" y="20545"/>
                    </a:lnTo>
                    <a:lnTo>
                      <a:pt x="34001" y="20296"/>
                    </a:lnTo>
                    <a:lnTo>
                      <a:pt x="34423" y="19998"/>
                    </a:lnTo>
                    <a:lnTo>
                      <a:pt x="34921" y="19600"/>
                    </a:lnTo>
                    <a:lnTo>
                      <a:pt x="35468" y="19127"/>
                    </a:lnTo>
                    <a:lnTo>
                      <a:pt x="36090" y="18555"/>
                    </a:lnTo>
                    <a:lnTo>
                      <a:pt x="36737" y="17909"/>
                    </a:lnTo>
                    <a:lnTo>
                      <a:pt x="37458" y="17187"/>
                    </a:lnTo>
                    <a:lnTo>
                      <a:pt x="39000" y="15571"/>
                    </a:lnTo>
                    <a:lnTo>
                      <a:pt x="40666" y="13755"/>
                    </a:lnTo>
                    <a:lnTo>
                      <a:pt x="42407" y="11815"/>
                    </a:lnTo>
                    <a:lnTo>
                      <a:pt x="44173" y="9751"/>
                    </a:lnTo>
                    <a:lnTo>
                      <a:pt x="45964" y="7661"/>
                    </a:lnTo>
                    <a:lnTo>
                      <a:pt x="45591" y="5671"/>
                    </a:lnTo>
                    <a:lnTo>
                      <a:pt x="45243" y="3682"/>
                    </a:lnTo>
                    <a:lnTo>
                      <a:pt x="44646" y="1"/>
                    </a:lnTo>
                    <a:lnTo>
                      <a:pt x="43029" y="1891"/>
                    </a:lnTo>
                    <a:lnTo>
                      <a:pt x="41437" y="3707"/>
                    </a:lnTo>
                    <a:lnTo>
                      <a:pt x="39871" y="5423"/>
                    </a:lnTo>
                    <a:lnTo>
                      <a:pt x="38403" y="6990"/>
                    </a:lnTo>
                    <a:lnTo>
                      <a:pt x="37060" y="8383"/>
                    </a:lnTo>
                    <a:lnTo>
                      <a:pt x="36438" y="9004"/>
                    </a:lnTo>
                    <a:lnTo>
                      <a:pt x="35841" y="9576"/>
                    </a:lnTo>
                    <a:lnTo>
                      <a:pt x="35319" y="10049"/>
                    </a:lnTo>
                    <a:lnTo>
                      <a:pt x="34821" y="10472"/>
                    </a:lnTo>
                    <a:lnTo>
                      <a:pt x="34374" y="10820"/>
                    </a:lnTo>
                    <a:lnTo>
                      <a:pt x="34001" y="11094"/>
                    </a:lnTo>
                    <a:lnTo>
                      <a:pt x="33603" y="11342"/>
                    </a:lnTo>
                    <a:lnTo>
                      <a:pt x="33205" y="11541"/>
                    </a:lnTo>
                    <a:lnTo>
                      <a:pt x="32782" y="11740"/>
                    </a:lnTo>
                    <a:lnTo>
                      <a:pt x="32334" y="11939"/>
                    </a:lnTo>
                    <a:lnTo>
                      <a:pt x="31911" y="12113"/>
                    </a:lnTo>
                    <a:lnTo>
                      <a:pt x="31464" y="12263"/>
                    </a:lnTo>
                    <a:lnTo>
                      <a:pt x="30543" y="12536"/>
                    </a:lnTo>
                    <a:lnTo>
                      <a:pt x="29623" y="12760"/>
                    </a:lnTo>
                    <a:lnTo>
                      <a:pt x="28703" y="12934"/>
                    </a:lnTo>
                    <a:lnTo>
                      <a:pt x="27807" y="13059"/>
                    </a:lnTo>
                    <a:lnTo>
                      <a:pt x="26937" y="13158"/>
                    </a:lnTo>
                    <a:lnTo>
                      <a:pt x="26141" y="13233"/>
                    </a:lnTo>
                    <a:lnTo>
                      <a:pt x="25370" y="13258"/>
                    </a:lnTo>
                    <a:lnTo>
                      <a:pt x="24698" y="13282"/>
                    </a:lnTo>
                    <a:lnTo>
                      <a:pt x="23281" y="13282"/>
                    </a:lnTo>
                    <a:lnTo>
                      <a:pt x="22982" y="13258"/>
                    </a:lnTo>
                    <a:lnTo>
                      <a:pt x="22659" y="13282"/>
                    </a:lnTo>
                    <a:lnTo>
                      <a:pt x="21241" y="13282"/>
                    </a:lnTo>
                    <a:lnTo>
                      <a:pt x="20570" y="13258"/>
                    </a:lnTo>
                    <a:lnTo>
                      <a:pt x="19823" y="13233"/>
                    </a:lnTo>
                    <a:lnTo>
                      <a:pt x="19003" y="13158"/>
                    </a:lnTo>
                    <a:lnTo>
                      <a:pt x="18132" y="13059"/>
                    </a:lnTo>
                    <a:lnTo>
                      <a:pt x="17237" y="12934"/>
                    </a:lnTo>
                    <a:lnTo>
                      <a:pt x="16316" y="12760"/>
                    </a:lnTo>
                    <a:lnTo>
                      <a:pt x="15396" y="12536"/>
                    </a:lnTo>
                    <a:lnTo>
                      <a:pt x="14501" y="12263"/>
                    </a:lnTo>
                    <a:lnTo>
                      <a:pt x="14053" y="12113"/>
                    </a:lnTo>
                    <a:lnTo>
                      <a:pt x="13605" y="11939"/>
                    </a:lnTo>
                    <a:lnTo>
                      <a:pt x="13183" y="11740"/>
                    </a:lnTo>
                    <a:lnTo>
                      <a:pt x="12760" y="11541"/>
                    </a:lnTo>
                    <a:lnTo>
                      <a:pt x="12337" y="11342"/>
                    </a:lnTo>
                    <a:lnTo>
                      <a:pt x="11964" y="11094"/>
                    </a:lnTo>
                    <a:lnTo>
                      <a:pt x="11566" y="10820"/>
                    </a:lnTo>
                    <a:lnTo>
                      <a:pt x="11143" y="10472"/>
                    </a:lnTo>
                    <a:lnTo>
                      <a:pt x="10646" y="10049"/>
                    </a:lnTo>
                    <a:lnTo>
                      <a:pt x="10098" y="9576"/>
                    </a:lnTo>
                    <a:lnTo>
                      <a:pt x="9526" y="9004"/>
                    </a:lnTo>
                    <a:lnTo>
                      <a:pt x="8880" y="8383"/>
                    </a:lnTo>
                    <a:lnTo>
                      <a:pt x="7537" y="6990"/>
                    </a:lnTo>
                    <a:lnTo>
                      <a:pt x="6069" y="5423"/>
                    </a:lnTo>
                    <a:lnTo>
                      <a:pt x="4527" y="3707"/>
                    </a:lnTo>
                    <a:lnTo>
                      <a:pt x="2910" y="1891"/>
                    </a:lnTo>
                    <a:lnTo>
                      <a:pt x="1294" y="1"/>
                    </a:lnTo>
                    <a:close/>
                  </a:path>
                </a:pathLst>
              </a:custGeom>
              <a:solidFill>
                <a:schemeClr val="bg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4" name="Google Shape;84;p15"/>
              <p:cNvSpPr/>
              <p:nvPr/>
            </p:nvSpPr>
            <p:spPr>
              <a:xfrm>
                <a:off x="2097661" y="2136021"/>
                <a:ext cx="1062049" cy="738993"/>
              </a:xfrm>
              <a:custGeom>
                <a:avLst/>
                <a:gdLst/>
                <a:ahLst/>
                <a:cxnLst/>
                <a:rect l="l" t="t" r="r" b="b"/>
                <a:pathLst>
                  <a:path w="51512" h="35843" extrusionOk="0">
                    <a:moveTo>
                      <a:pt x="24450" y="1"/>
                    </a:moveTo>
                    <a:lnTo>
                      <a:pt x="23530" y="51"/>
                    </a:lnTo>
                    <a:lnTo>
                      <a:pt x="22410" y="125"/>
                    </a:lnTo>
                    <a:lnTo>
                      <a:pt x="21067" y="274"/>
                    </a:lnTo>
                    <a:lnTo>
                      <a:pt x="20346" y="399"/>
                    </a:lnTo>
                    <a:lnTo>
                      <a:pt x="19600" y="523"/>
                    </a:lnTo>
                    <a:lnTo>
                      <a:pt x="18804" y="672"/>
                    </a:lnTo>
                    <a:lnTo>
                      <a:pt x="17983" y="847"/>
                    </a:lnTo>
                    <a:lnTo>
                      <a:pt x="17162" y="1046"/>
                    </a:lnTo>
                    <a:lnTo>
                      <a:pt x="16292" y="1269"/>
                    </a:lnTo>
                    <a:lnTo>
                      <a:pt x="15421" y="1543"/>
                    </a:lnTo>
                    <a:lnTo>
                      <a:pt x="14526" y="1841"/>
                    </a:lnTo>
                    <a:lnTo>
                      <a:pt x="13606" y="2190"/>
                    </a:lnTo>
                    <a:lnTo>
                      <a:pt x="12710" y="2563"/>
                    </a:lnTo>
                    <a:lnTo>
                      <a:pt x="11790" y="2986"/>
                    </a:lnTo>
                    <a:lnTo>
                      <a:pt x="10895" y="3433"/>
                    </a:lnTo>
                    <a:lnTo>
                      <a:pt x="9974" y="3931"/>
                    </a:lnTo>
                    <a:lnTo>
                      <a:pt x="9079" y="4478"/>
                    </a:lnTo>
                    <a:lnTo>
                      <a:pt x="8208" y="5100"/>
                    </a:lnTo>
                    <a:lnTo>
                      <a:pt x="7338" y="5746"/>
                    </a:lnTo>
                    <a:lnTo>
                      <a:pt x="6492" y="6443"/>
                    </a:lnTo>
                    <a:lnTo>
                      <a:pt x="5671" y="7189"/>
                    </a:lnTo>
                    <a:lnTo>
                      <a:pt x="5273" y="7587"/>
                    </a:lnTo>
                    <a:lnTo>
                      <a:pt x="4875" y="8010"/>
                    </a:lnTo>
                    <a:lnTo>
                      <a:pt x="4478" y="8433"/>
                    </a:lnTo>
                    <a:lnTo>
                      <a:pt x="4104" y="8880"/>
                    </a:lnTo>
                    <a:lnTo>
                      <a:pt x="3731" y="9328"/>
                    </a:lnTo>
                    <a:lnTo>
                      <a:pt x="3383" y="9801"/>
                    </a:lnTo>
                    <a:lnTo>
                      <a:pt x="3010" y="10298"/>
                    </a:lnTo>
                    <a:lnTo>
                      <a:pt x="2687" y="10796"/>
                    </a:lnTo>
                    <a:lnTo>
                      <a:pt x="2339" y="11318"/>
                    </a:lnTo>
                    <a:lnTo>
                      <a:pt x="2040" y="11865"/>
                    </a:lnTo>
                    <a:lnTo>
                      <a:pt x="1717" y="12412"/>
                    </a:lnTo>
                    <a:lnTo>
                      <a:pt x="1418" y="12984"/>
                    </a:lnTo>
                    <a:lnTo>
                      <a:pt x="1070" y="13755"/>
                    </a:lnTo>
                    <a:lnTo>
                      <a:pt x="772" y="14502"/>
                    </a:lnTo>
                    <a:lnTo>
                      <a:pt x="523" y="15273"/>
                    </a:lnTo>
                    <a:lnTo>
                      <a:pt x="299" y="16019"/>
                    </a:lnTo>
                    <a:lnTo>
                      <a:pt x="150" y="16765"/>
                    </a:lnTo>
                    <a:lnTo>
                      <a:pt x="50" y="17536"/>
                    </a:lnTo>
                    <a:lnTo>
                      <a:pt x="1" y="18282"/>
                    </a:lnTo>
                    <a:lnTo>
                      <a:pt x="25" y="19028"/>
                    </a:lnTo>
                    <a:lnTo>
                      <a:pt x="75" y="19774"/>
                    </a:lnTo>
                    <a:lnTo>
                      <a:pt x="175" y="20496"/>
                    </a:lnTo>
                    <a:lnTo>
                      <a:pt x="324" y="21242"/>
                    </a:lnTo>
                    <a:lnTo>
                      <a:pt x="548" y="21963"/>
                    </a:lnTo>
                    <a:lnTo>
                      <a:pt x="796" y="22685"/>
                    </a:lnTo>
                    <a:lnTo>
                      <a:pt x="1120" y="23431"/>
                    </a:lnTo>
                    <a:lnTo>
                      <a:pt x="1468" y="24127"/>
                    </a:lnTo>
                    <a:lnTo>
                      <a:pt x="1891" y="24848"/>
                    </a:lnTo>
                    <a:lnTo>
                      <a:pt x="2289" y="25445"/>
                    </a:lnTo>
                    <a:lnTo>
                      <a:pt x="2687" y="26017"/>
                    </a:lnTo>
                    <a:lnTo>
                      <a:pt x="3134" y="26589"/>
                    </a:lnTo>
                    <a:lnTo>
                      <a:pt x="3607" y="27162"/>
                    </a:lnTo>
                    <a:lnTo>
                      <a:pt x="4129" y="27709"/>
                    </a:lnTo>
                    <a:lnTo>
                      <a:pt x="4652" y="28231"/>
                    </a:lnTo>
                    <a:lnTo>
                      <a:pt x="5199" y="28753"/>
                    </a:lnTo>
                    <a:lnTo>
                      <a:pt x="5796" y="29251"/>
                    </a:lnTo>
                    <a:lnTo>
                      <a:pt x="6393" y="29748"/>
                    </a:lnTo>
                    <a:lnTo>
                      <a:pt x="7039" y="30221"/>
                    </a:lnTo>
                    <a:lnTo>
                      <a:pt x="7686" y="30669"/>
                    </a:lnTo>
                    <a:lnTo>
                      <a:pt x="8358" y="31116"/>
                    </a:lnTo>
                    <a:lnTo>
                      <a:pt x="9054" y="31564"/>
                    </a:lnTo>
                    <a:lnTo>
                      <a:pt x="9750" y="31962"/>
                    </a:lnTo>
                    <a:lnTo>
                      <a:pt x="10472" y="32360"/>
                    </a:lnTo>
                    <a:lnTo>
                      <a:pt x="11218" y="32733"/>
                    </a:lnTo>
                    <a:lnTo>
                      <a:pt x="11989" y="33081"/>
                    </a:lnTo>
                    <a:lnTo>
                      <a:pt x="12760" y="33429"/>
                    </a:lnTo>
                    <a:lnTo>
                      <a:pt x="13556" y="33753"/>
                    </a:lnTo>
                    <a:lnTo>
                      <a:pt x="14352" y="34051"/>
                    </a:lnTo>
                    <a:lnTo>
                      <a:pt x="15148" y="34325"/>
                    </a:lnTo>
                    <a:lnTo>
                      <a:pt x="15969" y="34574"/>
                    </a:lnTo>
                    <a:lnTo>
                      <a:pt x="16814" y="34797"/>
                    </a:lnTo>
                    <a:lnTo>
                      <a:pt x="17635" y="35021"/>
                    </a:lnTo>
                    <a:lnTo>
                      <a:pt x="18481" y="35195"/>
                    </a:lnTo>
                    <a:lnTo>
                      <a:pt x="19326" y="35369"/>
                    </a:lnTo>
                    <a:lnTo>
                      <a:pt x="20197" y="35519"/>
                    </a:lnTo>
                    <a:lnTo>
                      <a:pt x="21042" y="35618"/>
                    </a:lnTo>
                    <a:lnTo>
                      <a:pt x="21888" y="35718"/>
                    </a:lnTo>
                    <a:lnTo>
                      <a:pt x="22759" y="35792"/>
                    </a:lnTo>
                    <a:lnTo>
                      <a:pt x="23629" y="35817"/>
                    </a:lnTo>
                    <a:lnTo>
                      <a:pt x="24475" y="35842"/>
                    </a:lnTo>
                    <a:lnTo>
                      <a:pt x="25097" y="35817"/>
                    </a:lnTo>
                    <a:lnTo>
                      <a:pt x="25694" y="35817"/>
                    </a:lnTo>
                    <a:lnTo>
                      <a:pt x="25768" y="35792"/>
                    </a:lnTo>
                    <a:lnTo>
                      <a:pt x="25843" y="35817"/>
                    </a:lnTo>
                    <a:lnTo>
                      <a:pt x="26440" y="35817"/>
                    </a:lnTo>
                    <a:lnTo>
                      <a:pt x="27037" y="35842"/>
                    </a:lnTo>
                    <a:lnTo>
                      <a:pt x="27907" y="35817"/>
                    </a:lnTo>
                    <a:lnTo>
                      <a:pt x="28753" y="35792"/>
                    </a:lnTo>
                    <a:lnTo>
                      <a:pt x="29623" y="35718"/>
                    </a:lnTo>
                    <a:lnTo>
                      <a:pt x="30469" y="35618"/>
                    </a:lnTo>
                    <a:lnTo>
                      <a:pt x="31340" y="35519"/>
                    </a:lnTo>
                    <a:lnTo>
                      <a:pt x="32185" y="35369"/>
                    </a:lnTo>
                    <a:lnTo>
                      <a:pt x="33031" y="35195"/>
                    </a:lnTo>
                    <a:lnTo>
                      <a:pt x="33877" y="35021"/>
                    </a:lnTo>
                    <a:lnTo>
                      <a:pt x="34722" y="34797"/>
                    </a:lnTo>
                    <a:lnTo>
                      <a:pt x="35543" y="34574"/>
                    </a:lnTo>
                    <a:lnTo>
                      <a:pt x="36364" y="34325"/>
                    </a:lnTo>
                    <a:lnTo>
                      <a:pt x="37185" y="34051"/>
                    </a:lnTo>
                    <a:lnTo>
                      <a:pt x="37981" y="33753"/>
                    </a:lnTo>
                    <a:lnTo>
                      <a:pt x="38752" y="33429"/>
                    </a:lnTo>
                    <a:lnTo>
                      <a:pt x="39523" y="33081"/>
                    </a:lnTo>
                    <a:lnTo>
                      <a:pt x="40294" y="32733"/>
                    </a:lnTo>
                    <a:lnTo>
                      <a:pt x="41040" y="32360"/>
                    </a:lnTo>
                    <a:lnTo>
                      <a:pt x="41761" y="31962"/>
                    </a:lnTo>
                    <a:lnTo>
                      <a:pt x="42482" y="31564"/>
                    </a:lnTo>
                    <a:lnTo>
                      <a:pt x="43179" y="31116"/>
                    </a:lnTo>
                    <a:lnTo>
                      <a:pt x="43850" y="30693"/>
                    </a:lnTo>
                    <a:lnTo>
                      <a:pt x="44497" y="30221"/>
                    </a:lnTo>
                    <a:lnTo>
                      <a:pt x="45119" y="29748"/>
                    </a:lnTo>
                    <a:lnTo>
                      <a:pt x="45716" y="29251"/>
                    </a:lnTo>
                    <a:lnTo>
                      <a:pt x="46313" y="28753"/>
                    </a:lnTo>
                    <a:lnTo>
                      <a:pt x="46860" y="28231"/>
                    </a:lnTo>
                    <a:lnTo>
                      <a:pt x="47407" y="27709"/>
                    </a:lnTo>
                    <a:lnTo>
                      <a:pt x="47905" y="27162"/>
                    </a:lnTo>
                    <a:lnTo>
                      <a:pt x="48377" y="26589"/>
                    </a:lnTo>
                    <a:lnTo>
                      <a:pt x="48825" y="26017"/>
                    </a:lnTo>
                    <a:lnTo>
                      <a:pt x="49248" y="25445"/>
                    </a:lnTo>
                    <a:lnTo>
                      <a:pt x="49621" y="24848"/>
                    </a:lnTo>
                    <a:lnTo>
                      <a:pt x="50044" y="24152"/>
                    </a:lnTo>
                    <a:lnTo>
                      <a:pt x="50417" y="23431"/>
                    </a:lnTo>
                    <a:lnTo>
                      <a:pt x="50715" y="22709"/>
                    </a:lnTo>
                    <a:lnTo>
                      <a:pt x="50989" y="21963"/>
                    </a:lnTo>
                    <a:lnTo>
                      <a:pt x="51188" y="21242"/>
                    </a:lnTo>
                    <a:lnTo>
                      <a:pt x="51337" y="20496"/>
                    </a:lnTo>
                    <a:lnTo>
                      <a:pt x="51461" y="19774"/>
                    </a:lnTo>
                    <a:lnTo>
                      <a:pt x="51511" y="19028"/>
                    </a:lnTo>
                    <a:lnTo>
                      <a:pt x="51511" y="18282"/>
                    </a:lnTo>
                    <a:lnTo>
                      <a:pt x="51461" y="17536"/>
                    </a:lnTo>
                    <a:lnTo>
                      <a:pt x="51362" y="16765"/>
                    </a:lnTo>
                    <a:lnTo>
                      <a:pt x="51213" y="16019"/>
                    </a:lnTo>
                    <a:lnTo>
                      <a:pt x="51014" y="15273"/>
                    </a:lnTo>
                    <a:lnTo>
                      <a:pt x="50765" y="14502"/>
                    </a:lnTo>
                    <a:lnTo>
                      <a:pt x="50442" y="13755"/>
                    </a:lnTo>
                    <a:lnTo>
                      <a:pt x="50093" y="12984"/>
                    </a:lnTo>
                    <a:lnTo>
                      <a:pt x="49795" y="12412"/>
                    </a:lnTo>
                    <a:lnTo>
                      <a:pt x="49496" y="11865"/>
                    </a:lnTo>
                    <a:lnTo>
                      <a:pt x="49173" y="11318"/>
                    </a:lnTo>
                    <a:lnTo>
                      <a:pt x="48850" y="10796"/>
                    </a:lnTo>
                    <a:lnTo>
                      <a:pt x="48502" y="10298"/>
                    </a:lnTo>
                    <a:lnTo>
                      <a:pt x="48153" y="9801"/>
                    </a:lnTo>
                    <a:lnTo>
                      <a:pt x="47780" y="9328"/>
                    </a:lnTo>
                    <a:lnTo>
                      <a:pt x="47407" y="8880"/>
                    </a:lnTo>
                    <a:lnTo>
                      <a:pt x="47034" y="8433"/>
                    </a:lnTo>
                    <a:lnTo>
                      <a:pt x="46661" y="8010"/>
                    </a:lnTo>
                    <a:lnTo>
                      <a:pt x="46263" y="7587"/>
                    </a:lnTo>
                    <a:lnTo>
                      <a:pt x="45865" y="7189"/>
                    </a:lnTo>
                    <a:lnTo>
                      <a:pt x="45044" y="6443"/>
                    </a:lnTo>
                    <a:lnTo>
                      <a:pt x="44174" y="5746"/>
                    </a:lnTo>
                    <a:lnTo>
                      <a:pt x="43328" y="5100"/>
                    </a:lnTo>
                    <a:lnTo>
                      <a:pt x="42433" y="4478"/>
                    </a:lnTo>
                    <a:lnTo>
                      <a:pt x="41537" y="3931"/>
                    </a:lnTo>
                    <a:lnTo>
                      <a:pt x="40642" y="3433"/>
                    </a:lnTo>
                    <a:lnTo>
                      <a:pt x="39722" y="2986"/>
                    </a:lnTo>
                    <a:lnTo>
                      <a:pt x="38826" y="2563"/>
                    </a:lnTo>
                    <a:lnTo>
                      <a:pt x="37906" y="2190"/>
                    </a:lnTo>
                    <a:lnTo>
                      <a:pt x="37011" y="1841"/>
                    </a:lnTo>
                    <a:lnTo>
                      <a:pt x="36115" y="1543"/>
                    </a:lnTo>
                    <a:lnTo>
                      <a:pt x="35220" y="1269"/>
                    </a:lnTo>
                    <a:lnTo>
                      <a:pt x="34374" y="1046"/>
                    </a:lnTo>
                    <a:lnTo>
                      <a:pt x="33528" y="847"/>
                    </a:lnTo>
                    <a:lnTo>
                      <a:pt x="32708" y="672"/>
                    </a:lnTo>
                    <a:lnTo>
                      <a:pt x="31912" y="523"/>
                    </a:lnTo>
                    <a:lnTo>
                      <a:pt x="31166" y="399"/>
                    </a:lnTo>
                    <a:lnTo>
                      <a:pt x="30444" y="274"/>
                    </a:lnTo>
                    <a:lnTo>
                      <a:pt x="29126" y="125"/>
                    </a:lnTo>
                    <a:lnTo>
                      <a:pt x="27982" y="51"/>
                    </a:lnTo>
                    <a:lnTo>
                      <a:pt x="27062" y="1"/>
                    </a:lnTo>
                    <a:close/>
                  </a:path>
                </a:pathLst>
              </a:custGeom>
              <a:solidFill>
                <a:schemeClr val="bg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5" name="Google Shape;85;p15"/>
              <p:cNvSpPr/>
              <p:nvPr/>
            </p:nvSpPr>
            <p:spPr>
              <a:xfrm>
                <a:off x="2636107" y="2307826"/>
                <a:ext cx="421030" cy="461028"/>
              </a:xfrm>
              <a:custGeom>
                <a:avLst/>
                <a:gdLst/>
                <a:ahLst/>
                <a:cxnLst/>
                <a:rect l="l" t="t" r="r" b="b"/>
                <a:pathLst>
                  <a:path w="20421" h="22361" extrusionOk="0">
                    <a:moveTo>
                      <a:pt x="14874" y="0"/>
                    </a:moveTo>
                    <a:lnTo>
                      <a:pt x="14899" y="274"/>
                    </a:lnTo>
                    <a:lnTo>
                      <a:pt x="14899" y="572"/>
                    </a:lnTo>
                    <a:lnTo>
                      <a:pt x="14874" y="871"/>
                    </a:lnTo>
                    <a:lnTo>
                      <a:pt x="14799" y="1144"/>
                    </a:lnTo>
                    <a:lnTo>
                      <a:pt x="14725" y="1443"/>
                    </a:lnTo>
                    <a:lnTo>
                      <a:pt x="14625" y="1716"/>
                    </a:lnTo>
                    <a:lnTo>
                      <a:pt x="14526" y="1965"/>
                    </a:lnTo>
                    <a:lnTo>
                      <a:pt x="14377" y="2214"/>
                    </a:lnTo>
                    <a:lnTo>
                      <a:pt x="14153" y="2537"/>
                    </a:lnTo>
                    <a:lnTo>
                      <a:pt x="14775" y="2736"/>
                    </a:lnTo>
                    <a:lnTo>
                      <a:pt x="15347" y="2960"/>
                    </a:lnTo>
                    <a:lnTo>
                      <a:pt x="15919" y="3258"/>
                    </a:lnTo>
                    <a:lnTo>
                      <a:pt x="16441" y="3582"/>
                    </a:lnTo>
                    <a:lnTo>
                      <a:pt x="16938" y="3930"/>
                    </a:lnTo>
                    <a:lnTo>
                      <a:pt x="17411" y="4328"/>
                    </a:lnTo>
                    <a:lnTo>
                      <a:pt x="17834" y="4751"/>
                    </a:lnTo>
                    <a:lnTo>
                      <a:pt x="18207" y="5223"/>
                    </a:lnTo>
                    <a:lnTo>
                      <a:pt x="18257" y="5348"/>
                    </a:lnTo>
                    <a:lnTo>
                      <a:pt x="18257" y="5472"/>
                    </a:lnTo>
                    <a:lnTo>
                      <a:pt x="18232" y="5596"/>
                    </a:lnTo>
                    <a:lnTo>
                      <a:pt x="18132" y="5721"/>
                    </a:lnTo>
                    <a:lnTo>
                      <a:pt x="18033" y="5771"/>
                    </a:lnTo>
                    <a:lnTo>
                      <a:pt x="17834" y="5771"/>
                    </a:lnTo>
                    <a:lnTo>
                      <a:pt x="17759" y="5746"/>
                    </a:lnTo>
                    <a:lnTo>
                      <a:pt x="17685" y="5696"/>
                    </a:lnTo>
                    <a:lnTo>
                      <a:pt x="17635" y="5621"/>
                    </a:lnTo>
                    <a:lnTo>
                      <a:pt x="17262" y="5198"/>
                    </a:lnTo>
                    <a:lnTo>
                      <a:pt x="16864" y="4776"/>
                    </a:lnTo>
                    <a:lnTo>
                      <a:pt x="16416" y="4403"/>
                    </a:lnTo>
                    <a:lnTo>
                      <a:pt x="15919" y="4079"/>
                    </a:lnTo>
                    <a:lnTo>
                      <a:pt x="15396" y="3781"/>
                    </a:lnTo>
                    <a:lnTo>
                      <a:pt x="14849" y="3507"/>
                    </a:lnTo>
                    <a:lnTo>
                      <a:pt x="14252" y="3308"/>
                    </a:lnTo>
                    <a:lnTo>
                      <a:pt x="13655" y="3134"/>
                    </a:lnTo>
                    <a:lnTo>
                      <a:pt x="13158" y="3607"/>
                    </a:lnTo>
                    <a:lnTo>
                      <a:pt x="12660" y="4079"/>
                    </a:lnTo>
                    <a:lnTo>
                      <a:pt x="12461" y="4253"/>
                    </a:lnTo>
                    <a:lnTo>
                      <a:pt x="11989" y="4676"/>
                    </a:lnTo>
                    <a:lnTo>
                      <a:pt x="11566" y="5149"/>
                    </a:lnTo>
                    <a:lnTo>
                      <a:pt x="11367" y="5373"/>
                    </a:lnTo>
                    <a:lnTo>
                      <a:pt x="11168" y="5646"/>
                    </a:lnTo>
                    <a:lnTo>
                      <a:pt x="11019" y="5895"/>
                    </a:lnTo>
                    <a:lnTo>
                      <a:pt x="10895" y="6169"/>
                    </a:lnTo>
                    <a:lnTo>
                      <a:pt x="10820" y="6367"/>
                    </a:lnTo>
                    <a:lnTo>
                      <a:pt x="10770" y="6591"/>
                    </a:lnTo>
                    <a:lnTo>
                      <a:pt x="10696" y="7014"/>
                    </a:lnTo>
                    <a:lnTo>
                      <a:pt x="10646" y="7462"/>
                    </a:lnTo>
                    <a:lnTo>
                      <a:pt x="10621" y="7934"/>
                    </a:lnTo>
                    <a:lnTo>
                      <a:pt x="10621" y="8009"/>
                    </a:lnTo>
                    <a:lnTo>
                      <a:pt x="11143" y="8059"/>
                    </a:lnTo>
                    <a:lnTo>
                      <a:pt x="11666" y="8158"/>
                    </a:lnTo>
                    <a:lnTo>
                      <a:pt x="12188" y="8332"/>
                    </a:lnTo>
                    <a:lnTo>
                      <a:pt x="12660" y="8531"/>
                    </a:lnTo>
                    <a:lnTo>
                      <a:pt x="13108" y="8805"/>
                    </a:lnTo>
                    <a:lnTo>
                      <a:pt x="13506" y="9103"/>
                    </a:lnTo>
                    <a:lnTo>
                      <a:pt x="13705" y="9278"/>
                    </a:lnTo>
                    <a:lnTo>
                      <a:pt x="13879" y="9477"/>
                    </a:lnTo>
                    <a:lnTo>
                      <a:pt x="14053" y="9651"/>
                    </a:lnTo>
                    <a:lnTo>
                      <a:pt x="14203" y="9874"/>
                    </a:lnTo>
                    <a:lnTo>
                      <a:pt x="14277" y="9999"/>
                    </a:lnTo>
                    <a:lnTo>
                      <a:pt x="14277" y="10123"/>
                    </a:lnTo>
                    <a:lnTo>
                      <a:pt x="14227" y="10272"/>
                    </a:lnTo>
                    <a:lnTo>
                      <a:pt x="14128" y="10372"/>
                    </a:lnTo>
                    <a:lnTo>
                      <a:pt x="14028" y="10422"/>
                    </a:lnTo>
                    <a:lnTo>
                      <a:pt x="13854" y="10422"/>
                    </a:lnTo>
                    <a:lnTo>
                      <a:pt x="13755" y="10397"/>
                    </a:lnTo>
                    <a:lnTo>
                      <a:pt x="13705" y="10347"/>
                    </a:lnTo>
                    <a:lnTo>
                      <a:pt x="13630" y="10272"/>
                    </a:lnTo>
                    <a:lnTo>
                      <a:pt x="13357" y="9949"/>
                    </a:lnTo>
                    <a:lnTo>
                      <a:pt x="13034" y="9651"/>
                    </a:lnTo>
                    <a:lnTo>
                      <a:pt x="12685" y="9377"/>
                    </a:lnTo>
                    <a:lnTo>
                      <a:pt x="12312" y="9153"/>
                    </a:lnTo>
                    <a:lnTo>
                      <a:pt x="11914" y="8979"/>
                    </a:lnTo>
                    <a:lnTo>
                      <a:pt x="11467" y="8855"/>
                    </a:lnTo>
                    <a:lnTo>
                      <a:pt x="11044" y="8755"/>
                    </a:lnTo>
                    <a:lnTo>
                      <a:pt x="10571" y="8705"/>
                    </a:lnTo>
                    <a:lnTo>
                      <a:pt x="10546" y="9054"/>
                    </a:lnTo>
                    <a:lnTo>
                      <a:pt x="10472" y="9427"/>
                    </a:lnTo>
                    <a:lnTo>
                      <a:pt x="10397" y="9750"/>
                    </a:lnTo>
                    <a:lnTo>
                      <a:pt x="10273" y="10049"/>
                    </a:lnTo>
                    <a:lnTo>
                      <a:pt x="10123" y="10347"/>
                    </a:lnTo>
                    <a:lnTo>
                      <a:pt x="9949" y="10646"/>
                    </a:lnTo>
                    <a:lnTo>
                      <a:pt x="9750" y="10919"/>
                    </a:lnTo>
                    <a:lnTo>
                      <a:pt x="9527" y="11193"/>
                    </a:lnTo>
                    <a:lnTo>
                      <a:pt x="9278" y="11466"/>
                    </a:lnTo>
                    <a:lnTo>
                      <a:pt x="9029" y="11715"/>
                    </a:lnTo>
                    <a:lnTo>
                      <a:pt x="9228" y="12063"/>
                    </a:lnTo>
                    <a:lnTo>
                      <a:pt x="9452" y="12411"/>
                    </a:lnTo>
                    <a:lnTo>
                      <a:pt x="9726" y="12735"/>
                    </a:lnTo>
                    <a:lnTo>
                      <a:pt x="10024" y="13033"/>
                    </a:lnTo>
                    <a:lnTo>
                      <a:pt x="10347" y="13332"/>
                    </a:lnTo>
                    <a:lnTo>
                      <a:pt x="10696" y="13580"/>
                    </a:lnTo>
                    <a:lnTo>
                      <a:pt x="11069" y="13829"/>
                    </a:lnTo>
                    <a:lnTo>
                      <a:pt x="11467" y="14028"/>
                    </a:lnTo>
                    <a:lnTo>
                      <a:pt x="11591" y="14128"/>
                    </a:lnTo>
                    <a:lnTo>
                      <a:pt x="11666" y="14252"/>
                    </a:lnTo>
                    <a:lnTo>
                      <a:pt x="11666" y="14376"/>
                    </a:lnTo>
                    <a:lnTo>
                      <a:pt x="11641" y="14526"/>
                    </a:lnTo>
                    <a:lnTo>
                      <a:pt x="11591" y="14600"/>
                    </a:lnTo>
                    <a:lnTo>
                      <a:pt x="11516" y="14675"/>
                    </a:lnTo>
                    <a:lnTo>
                      <a:pt x="11417" y="14700"/>
                    </a:lnTo>
                    <a:lnTo>
                      <a:pt x="11317" y="14725"/>
                    </a:lnTo>
                    <a:lnTo>
                      <a:pt x="11243" y="14700"/>
                    </a:lnTo>
                    <a:lnTo>
                      <a:pt x="11168" y="14675"/>
                    </a:lnTo>
                    <a:lnTo>
                      <a:pt x="10745" y="14451"/>
                    </a:lnTo>
                    <a:lnTo>
                      <a:pt x="10322" y="14202"/>
                    </a:lnTo>
                    <a:lnTo>
                      <a:pt x="9949" y="13904"/>
                    </a:lnTo>
                    <a:lnTo>
                      <a:pt x="9576" y="13605"/>
                    </a:lnTo>
                    <a:lnTo>
                      <a:pt x="9253" y="13257"/>
                    </a:lnTo>
                    <a:lnTo>
                      <a:pt x="8954" y="12909"/>
                    </a:lnTo>
                    <a:lnTo>
                      <a:pt x="8681" y="12536"/>
                    </a:lnTo>
                    <a:lnTo>
                      <a:pt x="8457" y="12138"/>
                    </a:lnTo>
                    <a:lnTo>
                      <a:pt x="8159" y="12337"/>
                    </a:lnTo>
                    <a:lnTo>
                      <a:pt x="7835" y="12511"/>
                    </a:lnTo>
                    <a:lnTo>
                      <a:pt x="7537" y="12660"/>
                    </a:lnTo>
                    <a:lnTo>
                      <a:pt x="7213" y="12785"/>
                    </a:lnTo>
                    <a:lnTo>
                      <a:pt x="6865" y="12909"/>
                    </a:lnTo>
                    <a:lnTo>
                      <a:pt x="6517" y="13008"/>
                    </a:lnTo>
                    <a:lnTo>
                      <a:pt x="6169" y="13083"/>
                    </a:lnTo>
                    <a:lnTo>
                      <a:pt x="5821" y="13133"/>
                    </a:lnTo>
                    <a:lnTo>
                      <a:pt x="5721" y="13307"/>
                    </a:lnTo>
                    <a:lnTo>
                      <a:pt x="5597" y="13481"/>
                    </a:lnTo>
                    <a:lnTo>
                      <a:pt x="5447" y="13655"/>
                    </a:lnTo>
                    <a:lnTo>
                      <a:pt x="5298" y="13804"/>
                    </a:lnTo>
                    <a:lnTo>
                      <a:pt x="5124" y="13954"/>
                    </a:lnTo>
                    <a:lnTo>
                      <a:pt x="4950" y="14103"/>
                    </a:lnTo>
                    <a:lnTo>
                      <a:pt x="4751" y="14227"/>
                    </a:lnTo>
                    <a:lnTo>
                      <a:pt x="4527" y="14327"/>
                    </a:lnTo>
                    <a:lnTo>
                      <a:pt x="4104" y="14501"/>
                    </a:lnTo>
                    <a:lnTo>
                      <a:pt x="3632" y="14625"/>
                    </a:lnTo>
                    <a:lnTo>
                      <a:pt x="3134" y="14700"/>
                    </a:lnTo>
                    <a:lnTo>
                      <a:pt x="2612" y="14725"/>
                    </a:lnTo>
                    <a:lnTo>
                      <a:pt x="2139" y="14725"/>
                    </a:lnTo>
                    <a:lnTo>
                      <a:pt x="1791" y="14700"/>
                    </a:lnTo>
                    <a:lnTo>
                      <a:pt x="1443" y="14650"/>
                    </a:lnTo>
                    <a:lnTo>
                      <a:pt x="1145" y="14575"/>
                    </a:lnTo>
                    <a:lnTo>
                      <a:pt x="821" y="14501"/>
                    </a:lnTo>
                    <a:lnTo>
                      <a:pt x="548" y="14401"/>
                    </a:lnTo>
                    <a:lnTo>
                      <a:pt x="274" y="14277"/>
                    </a:lnTo>
                    <a:lnTo>
                      <a:pt x="0" y="14153"/>
                    </a:lnTo>
                    <a:lnTo>
                      <a:pt x="0" y="14501"/>
                    </a:lnTo>
                    <a:lnTo>
                      <a:pt x="0" y="14849"/>
                    </a:lnTo>
                    <a:lnTo>
                      <a:pt x="25" y="15222"/>
                    </a:lnTo>
                    <a:lnTo>
                      <a:pt x="75" y="15570"/>
                    </a:lnTo>
                    <a:lnTo>
                      <a:pt x="150" y="15918"/>
                    </a:lnTo>
                    <a:lnTo>
                      <a:pt x="175" y="15943"/>
                    </a:lnTo>
                    <a:lnTo>
                      <a:pt x="349" y="16192"/>
                    </a:lnTo>
                    <a:lnTo>
                      <a:pt x="523" y="16441"/>
                    </a:lnTo>
                    <a:lnTo>
                      <a:pt x="722" y="16640"/>
                    </a:lnTo>
                    <a:lnTo>
                      <a:pt x="946" y="16864"/>
                    </a:lnTo>
                    <a:lnTo>
                      <a:pt x="1169" y="17038"/>
                    </a:lnTo>
                    <a:lnTo>
                      <a:pt x="1393" y="17212"/>
                    </a:lnTo>
                    <a:lnTo>
                      <a:pt x="1642" y="17386"/>
                    </a:lnTo>
                    <a:lnTo>
                      <a:pt x="1891" y="17510"/>
                    </a:lnTo>
                    <a:lnTo>
                      <a:pt x="2139" y="17635"/>
                    </a:lnTo>
                    <a:lnTo>
                      <a:pt x="2388" y="17734"/>
                    </a:lnTo>
                    <a:lnTo>
                      <a:pt x="2662" y="17834"/>
                    </a:lnTo>
                    <a:lnTo>
                      <a:pt x="2910" y="17883"/>
                    </a:lnTo>
                    <a:lnTo>
                      <a:pt x="3184" y="17933"/>
                    </a:lnTo>
                    <a:lnTo>
                      <a:pt x="3458" y="17958"/>
                    </a:lnTo>
                    <a:lnTo>
                      <a:pt x="4129" y="17958"/>
                    </a:lnTo>
                    <a:lnTo>
                      <a:pt x="4229" y="18033"/>
                    </a:lnTo>
                    <a:lnTo>
                      <a:pt x="4328" y="18132"/>
                    </a:lnTo>
                    <a:lnTo>
                      <a:pt x="4378" y="18256"/>
                    </a:lnTo>
                    <a:lnTo>
                      <a:pt x="4353" y="18406"/>
                    </a:lnTo>
                    <a:lnTo>
                      <a:pt x="4303" y="18530"/>
                    </a:lnTo>
                    <a:lnTo>
                      <a:pt x="4204" y="18605"/>
                    </a:lnTo>
                    <a:lnTo>
                      <a:pt x="4055" y="18654"/>
                    </a:lnTo>
                    <a:lnTo>
                      <a:pt x="3607" y="18679"/>
                    </a:lnTo>
                    <a:lnTo>
                      <a:pt x="3209" y="18654"/>
                    </a:lnTo>
                    <a:lnTo>
                      <a:pt x="2836" y="18605"/>
                    </a:lnTo>
                    <a:lnTo>
                      <a:pt x="2463" y="18530"/>
                    </a:lnTo>
                    <a:lnTo>
                      <a:pt x="2115" y="18406"/>
                    </a:lnTo>
                    <a:lnTo>
                      <a:pt x="1741" y="18256"/>
                    </a:lnTo>
                    <a:lnTo>
                      <a:pt x="1393" y="18082"/>
                    </a:lnTo>
                    <a:lnTo>
                      <a:pt x="1070" y="17859"/>
                    </a:lnTo>
                    <a:lnTo>
                      <a:pt x="747" y="17610"/>
                    </a:lnTo>
                    <a:lnTo>
                      <a:pt x="995" y="18107"/>
                    </a:lnTo>
                    <a:lnTo>
                      <a:pt x="1294" y="18555"/>
                    </a:lnTo>
                    <a:lnTo>
                      <a:pt x="1617" y="19003"/>
                    </a:lnTo>
                    <a:lnTo>
                      <a:pt x="1965" y="19425"/>
                    </a:lnTo>
                    <a:lnTo>
                      <a:pt x="2363" y="19823"/>
                    </a:lnTo>
                    <a:lnTo>
                      <a:pt x="2786" y="20197"/>
                    </a:lnTo>
                    <a:lnTo>
                      <a:pt x="3234" y="20570"/>
                    </a:lnTo>
                    <a:lnTo>
                      <a:pt x="3706" y="20893"/>
                    </a:lnTo>
                    <a:lnTo>
                      <a:pt x="4179" y="21191"/>
                    </a:lnTo>
                    <a:lnTo>
                      <a:pt x="4701" y="21465"/>
                    </a:lnTo>
                    <a:lnTo>
                      <a:pt x="5248" y="21689"/>
                    </a:lnTo>
                    <a:lnTo>
                      <a:pt x="5796" y="21888"/>
                    </a:lnTo>
                    <a:lnTo>
                      <a:pt x="6368" y="22062"/>
                    </a:lnTo>
                    <a:lnTo>
                      <a:pt x="6940" y="22211"/>
                    </a:lnTo>
                    <a:lnTo>
                      <a:pt x="7562" y="22286"/>
                    </a:lnTo>
                    <a:lnTo>
                      <a:pt x="8159" y="22360"/>
                    </a:lnTo>
                    <a:lnTo>
                      <a:pt x="8208" y="22360"/>
                    </a:lnTo>
                    <a:lnTo>
                      <a:pt x="8034" y="22211"/>
                    </a:lnTo>
                    <a:lnTo>
                      <a:pt x="7885" y="22087"/>
                    </a:lnTo>
                    <a:lnTo>
                      <a:pt x="7711" y="21838"/>
                    </a:lnTo>
                    <a:lnTo>
                      <a:pt x="7562" y="21589"/>
                    </a:lnTo>
                    <a:lnTo>
                      <a:pt x="7462" y="21341"/>
                    </a:lnTo>
                    <a:lnTo>
                      <a:pt x="7388" y="21067"/>
                    </a:lnTo>
                    <a:lnTo>
                      <a:pt x="7338" y="20793"/>
                    </a:lnTo>
                    <a:lnTo>
                      <a:pt x="7338" y="20520"/>
                    </a:lnTo>
                    <a:lnTo>
                      <a:pt x="7363" y="20246"/>
                    </a:lnTo>
                    <a:lnTo>
                      <a:pt x="7437" y="19973"/>
                    </a:lnTo>
                    <a:lnTo>
                      <a:pt x="7512" y="19848"/>
                    </a:lnTo>
                    <a:lnTo>
                      <a:pt x="7611" y="19749"/>
                    </a:lnTo>
                    <a:lnTo>
                      <a:pt x="7736" y="19724"/>
                    </a:lnTo>
                    <a:lnTo>
                      <a:pt x="7810" y="19724"/>
                    </a:lnTo>
                    <a:lnTo>
                      <a:pt x="7885" y="19749"/>
                    </a:lnTo>
                    <a:lnTo>
                      <a:pt x="8009" y="19799"/>
                    </a:lnTo>
                    <a:lnTo>
                      <a:pt x="8084" y="19923"/>
                    </a:lnTo>
                    <a:lnTo>
                      <a:pt x="8134" y="20047"/>
                    </a:lnTo>
                    <a:lnTo>
                      <a:pt x="8109" y="20172"/>
                    </a:lnTo>
                    <a:lnTo>
                      <a:pt x="8059" y="20371"/>
                    </a:lnTo>
                    <a:lnTo>
                      <a:pt x="8059" y="20545"/>
                    </a:lnTo>
                    <a:lnTo>
                      <a:pt x="8059" y="20744"/>
                    </a:lnTo>
                    <a:lnTo>
                      <a:pt x="8084" y="20918"/>
                    </a:lnTo>
                    <a:lnTo>
                      <a:pt x="8134" y="21117"/>
                    </a:lnTo>
                    <a:lnTo>
                      <a:pt x="8208" y="21291"/>
                    </a:lnTo>
                    <a:lnTo>
                      <a:pt x="8308" y="21440"/>
                    </a:lnTo>
                    <a:lnTo>
                      <a:pt x="8432" y="21614"/>
                    </a:lnTo>
                    <a:lnTo>
                      <a:pt x="8606" y="21788"/>
                    </a:lnTo>
                    <a:lnTo>
                      <a:pt x="8780" y="21913"/>
                    </a:lnTo>
                    <a:lnTo>
                      <a:pt x="8954" y="22012"/>
                    </a:lnTo>
                    <a:lnTo>
                      <a:pt x="9153" y="22112"/>
                    </a:lnTo>
                    <a:lnTo>
                      <a:pt x="9352" y="22161"/>
                    </a:lnTo>
                    <a:lnTo>
                      <a:pt x="9551" y="22211"/>
                    </a:lnTo>
                    <a:lnTo>
                      <a:pt x="9900" y="22261"/>
                    </a:lnTo>
                    <a:lnTo>
                      <a:pt x="10621" y="22137"/>
                    </a:lnTo>
                    <a:lnTo>
                      <a:pt x="11292" y="21962"/>
                    </a:lnTo>
                    <a:lnTo>
                      <a:pt x="11989" y="21739"/>
                    </a:lnTo>
                    <a:lnTo>
                      <a:pt x="12636" y="21490"/>
                    </a:lnTo>
                    <a:lnTo>
                      <a:pt x="13282" y="21191"/>
                    </a:lnTo>
                    <a:lnTo>
                      <a:pt x="13879" y="20843"/>
                    </a:lnTo>
                    <a:lnTo>
                      <a:pt x="14476" y="20445"/>
                    </a:lnTo>
                    <a:lnTo>
                      <a:pt x="15023" y="20022"/>
                    </a:lnTo>
                    <a:lnTo>
                      <a:pt x="14650" y="19948"/>
                    </a:lnTo>
                    <a:lnTo>
                      <a:pt x="14277" y="19873"/>
                    </a:lnTo>
                    <a:lnTo>
                      <a:pt x="13904" y="19749"/>
                    </a:lnTo>
                    <a:lnTo>
                      <a:pt x="13556" y="19624"/>
                    </a:lnTo>
                    <a:lnTo>
                      <a:pt x="13232" y="19450"/>
                    </a:lnTo>
                    <a:lnTo>
                      <a:pt x="12909" y="19251"/>
                    </a:lnTo>
                    <a:lnTo>
                      <a:pt x="12611" y="19052"/>
                    </a:lnTo>
                    <a:lnTo>
                      <a:pt x="12337" y="18804"/>
                    </a:lnTo>
                    <a:lnTo>
                      <a:pt x="12262" y="18704"/>
                    </a:lnTo>
                    <a:lnTo>
                      <a:pt x="12238" y="18555"/>
                    </a:lnTo>
                    <a:lnTo>
                      <a:pt x="12262" y="18431"/>
                    </a:lnTo>
                    <a:lnTo>
                      <a:pt x="12337" y="18306"/>
                    </a:lnTo>
                    <a:lnTo>
                      <a:pt x="12437" y="18232"/>
                    </a:lnTo>
                    <a:lnTo>
                      <a:pt x="12586" y="18207"/>
                    </a:lnTo>
                    <a:lnTo>
                      <a:pt x="12710" y="18232"/>
                    </a:lnTo>
                    <a:lnTo>
                      <a:pt x="12835" y="18281"/>
                    </a:lnTo>
                    <a:lnTo>
                      <a:pt x="13133" y="18555"/>
                    </a:lnTo>
                    <a:lnTo>
                      <a:pt x="13481" y="18779"/>
                    </a:lnTo>
                    <a:lnTo>
                      <a:pt x="13854" y="18953"/>
                    </a:lnTo>
                    <a:lnTo>
                      <a:pt x="14252" y="19127"/>
                    </a:lnTo>
                    <a:lnTo>
                      <a:pt x="14650" y="19227"/>
                    </a:lnTo>
                    <a:lnTo>
                      <a:pt x="15073" y="19326"/>
                    </a:lnTo>
                    <a:lnTo>
                      <a:pt x="15521" y="19351"/>
                    </a:lnTo>
                    <a:lnTo>
                      <a:pt x="16068" y="19351"/>
                    </a:lnTo>
                    <a:lnTo>
                      <a:pt x="16416" y="19227"/>
                    </a:lnTo>
                    <a:lnTo>
                      <a:pt x="16789" y="19077"/>
                    </a:lnTo>
                    <a:lnTo>
                      <a:pt x="17137" y="18903"/>
                    </a:lnTo>
                    <a:lnTo>
                      <a:pt x="17461" y="18704"/>
                    </a:lnTo>
                    <a:lnTo>
                      <a:pt x="17784" y="18505"/>
                    </a:lnTo>
                    <a:lnTo>
                      <a:pt x="18083" y="18306"/>
                    </a:lnTo>
                    <a:lnTo>
                      <a:pt x="18381" y="18058"/>
                    </a:lnTo>
                    <a:lnTo>
                      <a:pt x="18655" y="17834"/>
                    </a:lnTo>
                    <a:lnTo>
                      <a:pt x="18903" y="17560"/>
                    </a:lnTo>
                    <a:lnTo>
                      <a:pt x="19152" y="17311"/>
                    </a:lnTo>
                    <a:lnTo>
                      <a:pt x="19351" y="17038"/>
                    </a:lnTo>
                    <a:lnTo>
                      <a:pt x="19575" y="16739"/>
                    </a:lnTo>
                    <a:lnTo>
                      <a:pt x="19749" y="16441"/>
                    </a:lnTo>
                    <a:lnTo>
                      <a:pt x="19923" y="16142"/>
                    </a:lnTo>
                    <a:lnTo>
                      <a:pt x="20048" y="15819"/>
                    </a:lnTo>
                    <a:lnTo>
                      <a:pt x="20172" y="15496"/>
                    </a:lnTo>
                    <a:lnTo>
                      <a:pt x="20246" y="15247"/>
                    </a:lnTo>
                    <a:lnTo>
                      <a:pt x="20321" y="14998"/>
                    </a:lnTo>
                    <a:lnTo>
                      <a:pt x="20396" y="14476"/>
                    </a:lnTo>
                    <a:lnTo>
                      <a:pt x="20147" y="14700"/>
                    </a:lnTo>
                    <a:lnTo>
                      <a:pt x="19849" y="14899"/>
                    </a:lnTo>
                    <a:lnTo>
                      <a:pt x="19525" y="15098"/>
                    </a:lnTo>
                    <a:lnTo>
                      <a:pt x="19202" y="15247"/>
                    </a:lnTo>
                    <a:lnTo>
                      <a:pt x="18754" y="15421"/>
                    </a:lnTo>
                    <a:lnTo>
                      <a:pt x="18306" y="15521"/>
                    </a:lnTo>
                    <a:lnTo>
                      <a:pt x="17859" y="15595"/>
                    </a:lnTo>
                    <a:lnTo>
                      <a:pt x="17386" y="15620"/>
                    </a:lnTo>
                    <a:lnTo>
                      <a:pt x="17113" y="15620"/>
                    </a:lnTo>
                    <a:lnTo>
                      <a:pt x="16814" y="15570"/>
                    </a:lnTo>
                    <a:lnTo>
                      <a:pt x="16516" y="15545"/>
                    </a:lnTo>
                    <a:lnTo>
                      <a:pt x="16242" y="15471"/>
                    </a:lnTo>
                    <a:lnTo>
                      <a:pt x="16118" y="15396"/>
                    </a:lnTo>
                    <a:lnTo>
                      <a:pt x="16018" y="15297"/>
                    </a:lnTo>
                    <a:lnTo>
                      <a:pt x="15968" y="15172"/>
                    </a:lnTo>
                    <a:lnTo>
                      <a:pt x="15993" y="15023"/>
                    </a:lnTo>
                    <a:lnTo>
                      <a:pt x="16043" y="14899"/>
                    </a:lnTo>
                    <a:lnTo>
                      <a:pt x="16143" y="14824"/>
                    </a:lnTo>
                    <a:lnTo>
                      <a:pt x="16267" y="14774"/>
                    </a:lnTo>
                    <a:lnTo>
                      <a:pt x="16416" y="14774"/>
                    </a:lnTo>
                    <a:lnTo>
                      <a:pt x="16739" y="14849"/>
                    </a:lnTo>
                    <a:lnTo>
                      <a:pt x="17038" y="14899"/>
                    </a:lnTo>
                    <a:lnTo>
                      <a:pt x="17685" y="14899"/>
                    </a:lnTo>
                    <a:lnTo>
                      <a:pt x="18008" y="14849"/>
                    </a:lnTo>
                    <a:lnTo>
                      <a:pt x="18306" y="14799"/>
                    </a:lnTo>
                    <a:lnTo>
                      <a:pt x="18605" y="14700"/>
                    </a:lnTo>
                    <a:lnTo>
                      <a:pt x="18903" y="14600"/>
                    </a:lnTo>
                    <a:lnTo>
                      <a:pt x="19177" y="14476"/>
                    </a:lnTo>
                    <a:lnTo>
                      <a:pt x="19426" y="14327"/>
                    </a:lnTo>
                    <a:lnTo>
                      <a:pt x="19650" y="14177"/>
                    </a:lnTo>
                    <a:lnTo>
                      <a:pt x="19849" y="14003"/>
                    </a:lnTo>
                    <a:lnTo>
                      <a:pt x="20023" y="13829"/>
                    </a:lnTo>
                    <a:lnTo>
                      <a:pt x="20172" y="13630"/>
                    </a:lnTo>
                    <a:lnTo>
                      <a:pt x="20321" y="13431"/>
                    </a:lnTo>
                    <a:lnTo>
                      <a:pt x="20421" y="13232"/>
                    </a:lnTo>
                    <a:lnTo>
                      <a:pt x="20371" y="12834"/>
                    </a:lnTo>
                    <a:lnTo>
                      <a:pt x="20271" y="12461"/>
                    </a:lnTo>
                    <a:lnTo>
                      <a:pt x="20172" y="12088"/>
                    </a:lnTo>
                    <a:lnTo>
                      <a:pt x="20023" y="11740"/>
                    </a:lnTo>
                    <a:lnTo>
                      <a:pt x="19873" y="11392"/>
                    </a:lnTo>
                    <a:lnTo>
                      <a:pt x="19674" y="11068"/>
                    </a:lnTo>
                    <a:lnTo>
                      <a:pt x="19475" y="10745"/>
                    </a:lnTo>
                    <a:lnTo>
                      <a:pt x="19227" y="10422"/>
                    </a:lnTo>
                    <a:lnTo>
                      <a:pt x="18729" y="11019"/>
                    </a:lnTo>
                    <a:lnTo>
                      <a:pt x="18456" y="11292"/>
                    </a:lnTo>
                    <a:lnTo>
                      <a:pt x="18157" y="11591"/>
                    </a:lnTo>
                    <a:lnTo>
                      <a:pt x="17834" y="11839"/>
                    </a:lnTo>
                    <a:lnTo>
                      <a:pt x="17511" y="12088"/>
                    </a:lnTo>
                    <a:lnTo>
                      <a:pt x="17162" y="12312"/>
                    </a:lnTo>
                    <a:lnTo>
                      <a:pt x="16764" y="12511"/>
                    </a:lnTo>
                    <a:lnTo>
                      <a:pt x="16317" y="12685"/>
                    </a:lnTo>
                    <a:lnTo>
                      <a:pt x="15819" y="12834"/>
                    </a:lnTo>
                    <a:lnTo>
                      <a:pt x="15297" y="12934"/>
                    </a:lnTo>
                    <a:lnTo>
                      <a:pt x="15048" y="12959"/>
                    </a:lnTo>
                    <a:lnTo>
                      <a:pt x="14675" y="12959"/>
                    </a:lnTo>
                    <a:lnTo>
                      <a:pt x="14650" y="13332"/>
                    </a:lnTo>
                    <a:lnTo>
                      <a:pt x="14600" y="13705"/>
                    </a:lnTo>
                    <a:lnTo>
                      <a:pt x="14501" y="14078"/>
                    </a:lnTo>
                    <a:lnTo>
                      <a:pt x="14377" y="14451"/>
                    </a:lnTo>
                    <a:lnTo>
                      <a:pt x="14203" y="14799"/>
                    </a:lnTo>
                    <a:lnTo>
                      <a:pt x="14004" y="15147"/>
                    </a:lnTo>
                    <a:lnTo>
                      <a:pt x="13780" y="15471"/>
                    </a:lnTo>
                    <a:lnTo>
                      <a:pt x="13531" y="15794"/>
                    </a:lnTo>
                    <a:lnTo>
                      <a:pt x="13730" y="15943"/>
                    </a:lnTo>
                    <a:lnTo>
                      <a:pt x="13979" y="16117"/>
                    </a:lnTo>
                    <a:lnTo>
                      <a:pt x="14227" y="16267"/>
                    </a:lnTo>
                    <a:lnTo>
                      <a:pt x="14501" y="16391"/>
                    </a:lnTo>
                    <a:lnTo>
                      <a:pt x="14775" y="16491"/>
                    </a:lnTo>
                    <a:lnTo>
                      <a:pt x="15048" y="16590"/>
                    </a:lnTo>
                    <a:lnTo>
                      <a:pt x="15347" y="16665"/>
                    </a:lnTo>
                    <a:lnTo>
                      <a:pt x="15645" y="16714"/>
                    </a:lnTo>
                    <a:lnTo>
                      <a:pt x="15769" y="16764"/>
                    </a:lnTo>
                    <a:lnTo>
                      <a:pt x="15869" y="16839"/>
                    </a:lnTo>
                    <a:lnTo>
                      <a:pt x="15919" y="16963"/>
                    </a:lnTo>
                    <a:lnTo>
                      <a:pt x="15944" y="17112"/>
                    </a:lnTo>
                    <a:lnTo>
                      <a:pt x="15894" y="17237"/>
                    </a:lnTo>
                    <a:lnTo>
                      <a:pt x="15819" y="17336"/>
                    </a:lnTo>
                    <a:lnTo>
                      <a:pt x="15720" y="17386"/>
                    </a:lnTo>
                    <a:lnTo>
                      <a:pt x="15595" y="17411"/>
                    </a:lnTo>
                    <a:lnTo>
                      <a:pt x="15546" y="17411"/>
                    </a:lnTo>
                    <a:lnTo>
                      <a:pt x="15173" y="17361"/>
                    </a:lnTo>
                    <a:lnTo>
                      <a:pt x="14824" y="17262"/>
                    </a:lnTo>
                    <a:lnTo>
                      <a:pt x="14476" y="17162"/>
                    </a:lnTo>
                    <a:lnTo>
                      <a:pt x="14153" y="17013"/>
                    </a:lnTo>
                    <a:lnTo>
                      <a:pt x="13854" y="16864"/>
                    </a:lnTo>
                    <a:lnTo>
                      <a:pt x="13556" y="16690"/>
                    </a:lnTo>
                    <a:lnTo>
                      <a:pt x="13257" y="16491"/>
                    </a:lnTo>
                    <a:lnTo>
                      <a:pt x="13009" y="16267"/>
                    </a:lnTo>
                    <a:lnTo>
                      <a:pt x="12611" y="16565"/>
                    </a:lnTo>
                    <a:lnTo>
                      <a:pt x="12213" y="16814"/>
                    </a:lnTo>
                    <a:lnTo>
                      <a:pt x="11790" y="17013"/>
                    </a:lnTo>
                    <a:lnTo>
                      <a:pt x="11342" y="17212"/>
                    </a:lnTo>
                    <a:lnTo>
                      <a:pt x="10870" y="17336"/>
                    </a:lnTo>
                    <a:lnTo>
                      <a:pt x="10397" y="17436"/>
                    </a:lnTo>
                    <a:lnTo>
                      <a:pt x="10273" y="17660"/>
                    </a:lnTo>
                    <a:lnTo>
                      <a:pt x="10173" y="17883"/>
                    </a:lnTo>
                    <a:lnTo>
                      <a:pt x="10123" y="18132"/>
                    </a:lnTo>
                    <a:lnTo>
                      <a:pt x="10099" y="18381"/>
                    </a:lnTo>
                    <a:lnTo>
                      <a:pt x="10123" y="18630"/>
                    </a:lnTo>
                    <a:lnTo>
                      <a:pt x="10198" y="18853"/>
                    </a:lnTo>
                    <a:lnTo>
                      <a:pt x="10298" y="19077"/>
                    </a:lnTo>
                    <a:lnTo>
                      <a:pt x="10447" y="19301"/>
                    </a:lnTo>
                    <a:lnTo>
                      <a:pt x="10521" y="19425"/>
                    </a:lnTo>
                    <a:lnTo>
                      <a:pt x="10521" y="19550"/>
                    </a:lnTo>
                    <a:lnTo>
                      <a:pt x="10497" y="19699"/>
                    </a:lnTo>
                    <a:lnTo>
                      <a:pt x="10397" y="19799"/>
                    </a:lnTo>
                    <a:lnTo>
                      <a:pt x="10298" y="19873"/>
                    </a:lnTo>
                    <a:lnTo>
                      <a:pt x="10099" y="19873"/>
                    </a:lnTo>
                    <a:lnTo>
                      <a:pt x="10024" y="19848"/>
                    </a:lnTo>
                    <a:lnTo>
                      <a:pt x="9974" y="19823"/>
                    </a:lnTo>
                    <a:lnTo>
                      <a:pt x="9900" y="19749"/>
                    </a:lnTo>
                    <a:lnTo>
                      <a:pt x="9726" y="19525"/>
                    </a:lnTo>
                    <a:lnTo>
                      <a:pt x="9601" y="19251"/>
                    </a:lnTo>
                    <a:lnTo>
                      <a:pt x="9477" y="18978"/>
                    </a:lnTo>
                    <a:lnTo>
                      <a:pt x="9427" y="18704"/>
                    </a:lnTo>
                    <a:lnTo>
                      <a:pt x="9402" y="18431"/>
                    </a:lnTo>
                    <a:lnTo>
                      <a:pt x="9402" y="18132"/>
                    </a:lnTo>
                    <a:lnTo>
                      <a:pt x="9452" y="17859"/>
                    </a:lnTo>
                    <a:lnTo>
                      <a:pt x="9527" y="17585"/>
                    </a:lnTo>
                    <a:lnTo>
                      <a:pt x="9527" y="17585"/>
                    </a:lnTo>
                    <a:lnTo>
                      <a:pt x="9352" y="17610"/>
                    </a:lnTo>
                    <a:lnTo>
                      <a:pt x="8581" y="17734"/>
                    </a:lnTo>
                    <a:lnTo>
                      <a:pt x="8208" y="17784"/>
                    </a:lnTo>
                    <a:lnTo>
                      <a:pt x="7835" y="17883"/>
                    </a:lnTo>
                    <a:lnTo>
                      <a:pt x="7487" y="17983"/>
                    </a:lnTo>
                    <a:lnTo>
                      <a:pt x="7114" y="18132"/>
                    </a:lnTo>
                    <a:lnTo>
                      <a:pt x="6766" y="18306"/>
                    </a:lnTo>
                    <a:lnTo>
                      <a:pt x="6467" y="18530"/>
                    </a:lnTo>
                    <a:lnTo>
                      <a:pt x="6194" y="18754"/>
                    </a:lnTo>
                    <a:lnTo>
                      <a:pt x="6094" y="18878"/>
                    </a:lnTo>
                    <a:lnTo>
                      <a:pt x="5995" y="19028"/>
                    </a:lnTo>
                    <a:lnTo>
                      <a:pt x="5920" y="19152"/>
                    </a:lnTo>
                    <a:lnTo>
                      <a:pt x="5845" y="19301"/>
                    </a:lnTo>
                    <a:lnTo>
                      <a:pt x="5821" y="19450"/>
                    </a:lnTo>
                    <a:lnTo>
                      <a:pt x="5796" y="19600"/>
                    </a:lnTo>
                    <a:lnTo>
                      <a:pt x="5771" y="19724"/>
                    </a:lnTo>
                    <a:lnTo>
                      <a:pt x="5696" y="19848"/>
                    </a:lnTo>
                    <a:lnTo>
                      <a:pt x="5572" y="19923"/>
                    </a:lnTo>
                    <a:lnTo>
                      <a:pt x="5447" y="19948"/>
                    </a:lnTo>
                    <a:lnTo>
                      <a:pt x="5423" y="19948"/>
                    </a:lnTo>
                    <a:lnTo>
                      <a:pt x="5298" y="19898"/>
                    </a:lnTo>
                    <a:lnTo>
                      <a:pt x="5174" y="19823"/>
                    </a:lnTo>
                    <a:lnTo>
                      <a:pt x="5099" y="19724"/>
                    </a:lnTo>
                    <a:lnTo>
                      <a:pt x="5099" y="19575"/>
                    </a:lnTo>
                    <a:lnTo>
                      <a:pt x="5099" y="19376"/>
                    </a:lnTo>
                    <a:lnTo>
                      <a:pt x="5149" y="19177"/>
                    </a:lnTo>
                    <a:lnTo>
                      <a:pt x="5199" y="19003"/>
                    </a:lnTo>
                    <a:lnTo>
                      <a:pt x="5273" y="18829"/>
                    </a:lnTo>
                    <a:lnTo>
                      <a:pt x="5373" y="18654"/>
                    </a:lnTo>
                    <a:lnTo>
                      <a:pt x="5497" y="18505"/>
                    </a:lnTo>
                    <a:lnTo>
                      <a:pt x="5622" y="18356"/>
                    </a:lnTo>
                    <a:lnTo>
                      <a:pt x="5746" y="18207"/>
                    </a:lnTo>
                    <a:lnTo>
                      <a:pt x="6044" y="17933"/>
                    </a:lnTo>
                    <a:lnTo>
                      <a:pt x="6393" y="17709"/>
                    </a:lnTo>
                    <a:lnTo>
                      <a:pt x="6766" y="17510"/>
                    </a:lnTo>
                    <a:lnTo>
                      <a:pt x="7139" y="17361"/>
                    </a:lnTo>
                    <a:lnTo>
                      <a:pt x="6865" y="17237"/>
                    </a:lnTo>
                    <a:lnTo>
                      <a:pt x="6517" y="17087"/>
                    </a:lnTo>
                    <a:lnTo>
                      <a:pt x="6268" y="16938"/>
                    </a:lnTo>
                    <a:lnTo>
                      <a:pt x="6020" y="16789"/>
                    </a:lnTo>
                    <a:lnTo>
                      <a:pt x="5796" y="16590"/>
                    </a:lnTo>
                    <a:lnTo>
                      <a:pt x="5572" y="16391"/>
                    </a:lnTo>
                    <a:lnTo>
                      <a:pt x="5373" y="16167"/>
                    </a:lnTo>
                    <a:lnTo>
                      <a:pt x="5199" y="15943"/>
                    </a:lnTo>
                    <a:lnTo>
                      <a:pt x="5050" y="15695"/>
                    </a:lnTo>
                    <a:lnTo>
                      <a:pt x="4950" y="15471"/>
                    </a:lnTo>
                    <a:lnTo>
                      <a:pt x="4925" y="15322"/>
                    </a:lnTo>
                    <a:lnTo>
                      <a:pt x="4950" y="15197"/>
                    </a:lnTo>
                    <a:lnTo>
                      <a:pt x="5025" y="15073"/>
                    </a:lnTo>
                    <a:lnTo>
                      <a:pt x="5149" y="14998"/>
                    </a:lnTo>
                    <a:lnTo>
                      <a:pt x="5298" y="14973"/>
                    </a:lnTo>
                    <a:lnTo>
                      <a:pt x="5423" y="14998"/>
                    </a:lnTo>
                    <a:lnTo>
                      <a:pt x="5547" y="15098"/>
                    </a:lnTo>
                    <a:lnTo>
                      <a:pt x="5622" y="15197"/>
                    </a:lnTo>
                    <a:lnTo>
                      <a:pt x="5696" y="15396"/>
                    </a:lnTo>
                    <a:lnTo>
                      <a:pt x="5796" y="15570"/>
                    </a:lnTo>
                    <a:lnTo>
                      <a:pt x="5945" y="15744"/>
                    </a:lnTo>
                    <a:lnTo>
                      <a:pt x="6094" y="15894"/>
                    </a:lnTo>
                    <a:lnTo>
                      <a:pt x="6268" y="16068"/>
                    </a:lnTo>
                    <a:lnTo>
                      <a:pt x="6442" y="16217"/>
                    </a:lnTo>
                    <a:lnTo>
                      <a:pt x="6641" y="16341"/>
                    </a:lnTo>
                    <a:lnTo>
                      <a:pt x="6840" y="16441"/>
                    </a:lnTo>
                    <a:lnTo>
                      <a:pt x="7213" y="16615"/>
                    </a:lnTo>
                    <a:lnTo>
                      <a:pt x="7537" y="16739"/>
                    </a:lnTo>
                    <a:lnTo>
                      <a:pt x="7910" y="16839"/>
                    </a:lnTo>
                    <a:lnTo>
                      <a:pt x="8457" y="16963"/>
                    </a:lnTo>
                    <a:lnTo>
                      <a:pt x="8557" y="17013"/>
                    </a:lnTo>
                    <a:lnTo>
                      <a:pt x="9253" y="16889"/>
                    </a:lnTo>
                    <a:lnTo>
                      <a:pt x="10198" y="16739"/>
                    </a:lnTo>
                    <a:lnTo>
                      <a:pt x="10671" y="16665"/>
                    </a:lnTo>
                    <a:lnTo>
                      <a:pt x="11118" y="16515"/>
                    </a:lnTo>
                    <a:lnTo>
                      <a:pt x="11417" y="16416"/>
                    </a:lnTo>
                    <a:lnTo>
                      <a:pt x="11715" y="16267"/>
                    </a:lnTo>
                    <a:lnTo>
                      <a:pt x="12014" y="16117"/>
                    </a:lnTo>
                    <a:lnTo>
                      <a:pt x="12287" y="15943"/>
                    </a:lnTo>
                    <a:lnTo>
                      <a:pt x="12536" y="15744"/>
                    </a:lnTo>
                    <a:lnTo>
                      <a:pt x="12785" y="15521"/>
                    </a:lnTo>
                    <a:lnTo>
                      <a:pt x="12984" y="15297"/>
                    </a:lnTo>
                    <a:lnTo>
                      <a:pt x="13183" y="15073"/>
                    </a:lnTo>
                    <a:lnTo>
                      <a:pt x="13382" y="14824"/>
                    </a:lnTo>
                    <a:lnTo>
                      <a:pt x="13531" y="14551"/>
                    </a:lnTo>
                    <a:lnTo>
                      <a:pt x="13655" y="14277"/>
                    </a:lnTo>
                    <a:lnTo>
                      <a:pt x="13780" y="14003"/>
                    </a:lnTo>
                    <a:lnTo>
                      <a:pt x="13854" y="13730"/>
                    </a:lnTo>
                    <a:lnTo>
                      <a:pt x="13929" y="13431"/>
                    </a:lnTo>
                    <a:lnTo>
                      <a:pt x="13954" y="13158"/>
                    </a:lnTo>
                    <a:lnTo>
                      <a:pt x="13954" y="12859"/>
                    </a:lnTo>
                    <a:lnTo>
                      <a:pt x="13630" y="12785"/>
                    </a:lnTo>
                    <a:lnTo>
                      <a:pt x="13282" y="12660"/>
                    </a:lnTo>
                    <a:lnTo>
                      <a:pt x="12984" y="12511"/>
                    </a:lnTo>
                    <a:lnTo>
                      <a:pt x="12685" y="12312"/>
                    </a:lnTo>
                    <a:lnTo>
                      <a:pt x="12586" y="12213"/>
                    </a:lnTo>
                    <a:lnTo>
                      <a:pt x="12536" y="12088"/>
                    </a:lnTo>
                    <a:lnTo>
                      <a:pt x="12561" y="11939"/>
                    </a:lnTo>
                    <a:lnTo>
                      <a:pt x="12611" y="11815"/>
                    </a:lnTo>
                    <a:lnTo>
                      <a:pt x="12735" y="11715"/>
                    </a:lnTo>
                    <a:lnTo>
                      <a:pt x="12859" y="11690"/>
                    </a:lnTo>
                    <a:lnTo>
                      <a:pt x="12984" y="11690"/>
                    </a:lnTo>
                    <a:lnTo>
                      <a:pt x="13108" y="11740"/>
                    </a:lnTo>
                    <a:lnTo>
                      <a:pt x="13282" y="11864"/>
                    </a:lnTo>
                    <a:lnTo>
                      <a:pt x="13481" y="11964"/>
                    </a:lnTo>
                    <a:lnTo>
                      <a:pt x="13680" y="12063"/>
                    </a:lnTo>
                    <a:lnTo>
                      <a:pt x="13879" y="12113"/>
                    </a:lnTo>
                    <a:lnTo>
                      <a:pt x="14103" y="12188"/>
                    </a:lnTo>
                    <a:lnTo>
                      <a:pt x="14327" y="12213"/>
                    </a:lnTo>
                    <a:lnTo>
                      <a:pt x="14775" y="12237"/>
                    </a:lnTo>
                    <a:lnTo>
                      <a:pt x="15222" y="12213"/>
                    </a:lnTo>
                    <a:lnTo>
                      <a:pt x="15670" y="12138"/>
                    </a:lnTo>
                    <a:lnTo>
                      <a:pt x="16093" y="12014"/>
                    </a:lnTo>
                    <a:lnTo>
                      <a:pt x="16466" y="11864"/>
                    </a:lnTo>
                    <a:lnTo>
                      <a:pt x="16814" y="11690"/>
                    </a:lnTo>
                    <a:lnTo>
                      <a:pt x="17113" y="11491"/>
                    </a:lnTo>
                    <a:lnTo>
                      <a:pt x="17411" y="11267"/>
                    </a:lnTo>
                    <a:lnTo>
                      <a:pt x="17685" y="11043"/>
                    </a:lnTo>
                    <a:lnTo>
                      <a:pt x="17958" y="10795"/>
                    </a:lnTo>
                    <a:lnTo>
                      <a:pt x="18207" y="10521"/>
                    </a:lnTo>
                    <a:lnTo>
                      <a:pt x="18655" y="9999"/>
                    </a:lnTo>
                    <a:lnTo>
                      <a:pt x="18306" y="9601"/>
                    </a:lnTo>
                    <a:lnTo>
                      <a:pt x="17933" y="9228"/>
                    </a:lnTo>
                    <a:lnTo>
                      <a:pt x="17511" y="8904"/>
                    </a:lnTo>
                    <a:lnTo>
                      <a:pt x="17063" y="8606"/>
                    </a:lnTo>
                    <a:lnTo>
                      <a:pt x="16590" y="8357"/>
                    </a:lnTo>
                    <a:lnTo>
                      <a:pt x="16068" y="8133"/>
                    </a:lnTo>
                    <a:lnTo>
                      <a:pt x="15546" y="7934"/>
                    </a:lnTo>
                    <a:lnTo>
                      <a:pt x="14998" y="7810"/>
                    </a:lnTo>
                    <a:lnTo>
                      <a:pt x="14874" y="7760"/>
                    </a:lnTo>
                    <a:lnTo>
                      <a:pt x="14775" y="7661"/>
                    </a:lnTo>
                    <a:lnTo>
                      <a:pt x="14725" y="7536"/>
                    </a:lnTo>
                    <a:lnTo>
                      <a:pt x="14725" y="7387"/>
                    </a:lnTo>
                    <a:lnTo>
                      <a:pt x="14775" y="7263"/>
                    </a:lnTo>
                    <a:lnTo>
                      <a:pt x="14874" y="7163"/>
                    </a:lnTo>
                    <a:lnTo>
                      <a:pt x="14998" y="7114"/>
                    </a:lnTo>
                    <a:lnTo>
                      <a:pt x="15148" y="7114"/>
                    </a:lnTo>
                    <a:lnTo>
                      <a:pt x="15720" y="7263"/>
                    </a:lnTo>
                    <a:lnTo>
                      <a:pt x="16267" y="7437"/>
                    </a:lnTo>
                    <a:lnTo>
                      <a:pt x="16814" y="7661"/>
                    </a:lnTo>
                    <a:lnTo>
                      <a:pt x="17336" y="7934"/>
                    </a:lnTo>
                    <a:lnTo>
                      <a:pt x="17809" y="8258"/>
                    </a:lnTo>
                    <a:lnTo>
                      <a:pt x="18257" y="8581"/>
                    </a:lnTo>
                    <a:lnTo>
                      <a:pt x="18680" y="8954"/>
                    </a:lnTo>
                    <a:lnTo>
                      <a:pt x="19053" y="9377"/>
                    </a:lnTo>
                    <a:lnTo>
                      <a:pt x="19202" y="9029"/>
                    </a:lnTo>
                    <a:lnTo>
                      <a:pt x="19351" y="8705"/>
                    </a:lnTo>
                    <a:lnTo>
                      <a:pt x="19451" y="8357"/>
                    </a:lnTo>
                    <a:lnTo>
                      <a:pt x="19550" y="8009"/>
                    </a:lnTo>
                    <a:lnTo>
                      <a:pt x="19625" y="7661"/>
                    </a:lnTo>
                    <a:lnTo>
                      <a:pt x="19674" y="7313"/>
                    </a:lnTo>
                    <a:lnTo>
                      <a:pt x="19724" y="6964"/>
                    </a:lnTo>
                    <a:lnTo>
                      <a:pt x="19724" y="6616"/>
                    </a:lnTo>
                    <a:lnTo>
                      <a:pt x="19724" y="6268"/>
                    </a:lnTo>
                    <a:lnTo>
                      <a:pt x="19699" y="5920"/>
                    </a:lnTo>
                    <a:lnTo>
                      <a:pt x="19674" y="5547"/>
                    </a:lnTo>
                    <a:lnTo>
                      <a:pt x="19600" y="5198"/>
                    </a:lnTo>
                    <a:lnTo>
                      <a:pt x="19525" y="4850"/>
                    </a:lnTo>
                    <a:lnTo>
                      <a:pt x="19426" y="4527"/>
                    </a:lnTo>
                    <a:lnTo>
                      <a:pt x="19301" y="4179"/>
                    </a:lnTo>
                    <a:lnTo>
                      <a:pt x="19152" y="3855"/>
                    </a:lnTo>
                    <a:lnTo>
                      <a:pt x="18978" y="3532"/>
                    </a:lnTo>
                    <a:lnTo>
                      <a:pt x="18804" y="3234"/>
                    </a:lnTo>
                    <a:lnTo>
                      <a:pt x="18630" y="2935"/>
                    </a:lnTo>
                    <a:lnTo>
                      <a:pt x="18406" y="2661"/>
                    </a:lnTo>
                    <a:lnTo>
                      <a:pt x="18182" y="2363"/>
                    </a:lnTo>
                    <a:lnTo>
                      <a:pt x="17958" y="2089"/>
                    </a:lnTo>
                    <a:lnTo>
                      <a:pt x="17685" y="1841"/>
                    </a:lnTo>
                    <a:lnTo>
                      <a:pt x="17436" y="1592"/>
                    </a:lnTo>
                    <a:lnTo>
                      <a:pt x="17137" y="1343"/>
                    </a:lnTo>
                    <a:lnTo>
                      <a:pt x="16864" y="1119"/>
                    </a:lnTo>
                    <a:lnTo>
                      <a:pt x="16541" y="896"/>
                    </a:lnTo>
                    <a:lnTo>
                      <a:pt x="16242" y="697"/>
                    </a:lnTo>
                    <a:lnTo>
                      <a:pt x="15894" y="498"/>
                    </a:lnTo>
                    <a:lnTo>
                      <a:pt x="15570" y="323"/>
                    </a:lnTo>
                    <a:lnTo>
                      <a:pt x="15222" y="149"/>
                    </a:lnTo>
                    <a:lnTo>
                      <a:pt x="14874" y="0"/>
                    </a:lnTo>
                    <a:close/>
                  </a:path>
                </a:pathLst>
              </a:custGeom>
              <a:solidFill>
                <a:schemeClr val="accent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6" name="Google Shape;86;p15"/>
              <p:cNvSpPr/>
              <p:nvPr/>
            </p:nvSpPr>
            <p:spPr>
              <a:xfrm>
                <a:off x="2636107" y="2212429"/>
                <a:ext cx="292830" cy="384640"/>
              </a:xfrm>
              <a:custGeom>
                <a:avLst/>
                <a:gdLst/>
                <a:ahLst/>
                <a:cxnLst/>
                <a:rect l="l" t="t" r="r" b="b"/>
                <a:pathLst>
                  <a:path w="14203" h="18656" extrusionOk="0">
                    <a:moveTo>
                      <a:pt x="4826" y="1"/>
                    </a:moveTo>
                    <a:lnTo>
                      <a:pt x="4453" y="26"/>
                    </a:lnTo>
                    <a:lnTo>
                      <a:pt x="4104" y="76"/>
                    </a:lnTo>
                    <a:lnTo>
                      <a:pt x="3756" y="125"/>
                    </a:lnTo>
                    <a:lnTo>
                      <a:pt x="3433" y="200"/>
                    </a:lnTo>
                    <a:lnTo>
                      <a:pt x="3109" y="299"/>
                    </a:lnTo>
                    <a:lnTo>
                      <a:pt x="2786" y="399"/>
                    </a:lnTo>
                    <a:lnTo>
                      <a:pt x="2488" y="523"/>
                    </a:lnTo>
                    <a:lnTo>
                      <a:pt x="2115" y="722"/>
                    </a:lnTo>
                    <a:lnTo>
                      <a:pt x="1791" y="971"/>
                    </a:lnTo>
                    <a:lnTo>
                      <a:pt x="1518" y="1220"/>
                    </a:lnTo>
                    <a:lnTo>
                      <a:pt x="1294" y="1493"/>
                    </a:lnTo>
                    <a:lnTo>
                      <a:pt x="1095" y="1792"/>
                    </a:lnTo>
                    <a:lnTo>
                      <a:pt x="946" y="2115"/>
                    </a:lnTo>
                    <a:lnTo>
                      <a:pt x="821" y="2438"/>
                    </a:lnTo>
                    <a:lnTo>
                      <a:pt x="722" y="2762"/>
                    </a:lnTo>
                    <a:lnTo>
                      <a:pt x="1169" y="2538"/>
                    </a:lnTo>
                    <a:lnTo>
                      <a:pt x="1642" y="2339"/>
                    </a:lnTo>
                    <a:lnTo>
                      <a:pt x="2139" y="2190"/>
                    </a:lnTo>
                    <a:lnTo>
                      <a:pt x="2637" y="2040"/>
                    </a:lnTo>
                    <a:lnTo>
                      <a:pt x="3159" y="1916"/>
                    </a:lnTo>
                    <a:lnTo>
                      <a:pt x="3657" y="1841"/>
                    </a:lnTo>
                    <a:lnTo>
                      <a:pt x="4179" y="1767"/>
                    </a:lnTo>
                    <a:lnTo>
                      <a:pt x="4726" y="1742"/>
                    </a:lnTo>
                    <a:lnTo>
                      <a:pt x="5248" y="1717"/>
                    </a:lnTo>
                    <a:lnTo>
                      <a:pt x="5796" y="1742"/>
                    </a:lnTo>
                    <a:lnTo>
                      <a:pt x="6318" y="1792"/>
                    </a:lnTo>
                    <a:lnTo>
                      <a:pt x="6840" y="1866"/>
                    </a:lnTo>
                    <a:lnTo>
                      <a:pt x="7388" y="1966"/>
                    </a:lnTo>
                    <a:lnTo>
                      <a:pt x="7910" y="2090"/>
                    </a:lnTo>
                    <a:lnTo>
                      <a:pt x="8432" y="2264"/>
                    </a:lnTo>
                    <a:lnTo>
                      <a:pt x="8954" y="2438"/>
                    </a:lnTo>
                    <a:lnTo>
                      <a:pt x="9079" y="2513"/>
                    </a:lnTo>
                    <a:lnTo>
                      <a:pt x="9153" y="2637"/>
                    </a:lnTo>
                    <a:lnTo>
                      <a:pt x="9178" y="2762"/>
                    </a:lnTo>
                    <a:lnTo>
                      <a:pt x="9153" y="2911"/>
                    </a:lnTo>
                    <a:lnTo>
                      <a:pt x="9079" y="3010"/>
                    </a:lnTo>
                    <a:lnTo>
                      <a:pt x="8954" y="3110"/>
                    </a:lnTo>
                    <a:lnTo>
                      <a:pt x="8830" y="3135"/>
                    </a:lnTo>
                    <a:lnTo>
                      <a:pt x="8681" y="3110"/>
                    </a:lnTo>
                    <a:lnTo>
                      <a:pt x="8159" y="2911"/>
                    </a:lnTo>
                    <a:lnTo>
                      <a:pt x="7636" y="2762"/>
                    </a:lnTo>
                    <a:lnTo>
                      <a:pt x="7089" y="2637"/>
                    </a:lnTo>
                    <a:lnTo>
                      <a:pt x="6542" y="2538"/>
                    </a:lnTo>
                    <a:lnTo>
                      <a:pt x="6020" y="2463"/>
                    </a:lnTo>
                    <a:lnTo>
                      <a:pt x="5472" y="2438"/>
                    </a:lnTo>
                    <a:lnTo>
                      <a:pt x="4925" y="2438"/>
                    </a:lnTo>
                    <a:lnTo>
                      <a:pt x="4403" y="2463"/>
                    </a:lnTo>
                    <a:lnTo>
                      <a:pt x="3856" y="2513"/>
                    </a:lnTo>
                    <a:lnTo>
                      <a:pt x="3333" y="2612"/>
                    </a:lnTo>
                    <a:lnTo>
                      <a:pt x="2811" y="2712"/>
                    </a:lnTo>
                    <a:lnTo>
                      <a:pt x="2314" y="2861"/>
                    </a:lnTo>
                    <a:lnTo>
                      <a:pt x="1816" y="3035"/>
                    </a:lnTo>
                    <a:lnTo>
                      <a:pt x="1344" y="3234"/>
                    </a:lnTo>
                    <a:lnTo>
                      <a:pt x="871" y="3483"/>
                    </a:lnTo>
                    <a:lnTo>
                      <a:pt x="423" y="3732"/>
                    </a:lnTo>
                    <a:lnTo>
                      <a:pt x="274" y="4378"/>
                    </a:lnTo>
                    <a:lnTo>
                      <a:pt x="125" y="5000"/>
                    </a:lnTo>
                    <a:lnTo>
                      <a:pt x="50" y="5622"/>
                    </a:lnTo>
                    <a:lnTo>
                      <a:pt x="0" y="5945"/>
                    </a:lnTo>
                    <a:lnTo>
                      <a:pt x="0" y="6244"/>
                    </a:lnTo>
                    <a:lnTo>
                      <a:pt x="0" y="7637"/>
                    </a:lnTo>
                    <a:lnTo>
                      <a:pt x="771" y="7438"/>
                    </a:lnTo>
                    <a:lnTo>
                      <a:pt x="1543" y="7313"/>
                    </a:lnTo>
                    <a:lnTo>
                      <a:pt x="2338" y="7214"/>
                    </a:lnTo>
                    <a:lnTo>
                      <a:pt x="3109" y="7189"/>
                    </a:lnTo>
                    <a:lnTo>
                      <a:pt x="3905" y="7214"/>
                    </a:lnTo>
                    <a:lnTo>
                      <a:pt x="4701" y="7264"/>
                    </a:lnTo>
                    <a:lnTo>
                      <a:pt x="5522" y="7388"/>
                    </a:lnTo>
                    <a:lnTo>
                      <a:pt x="6318" y="7562"/>
                    </a:lnTo>
                    <a:lnTo>
                      <a:pt x="6467" y="7637"/>
                    </a:lnTo>
                    <a:lnTo>
                      <a:pt x="6542" y="7736"/>
                    </a:lnTo>
                    <a:lnTo>
                      <a:pt x="6592" y="7861"/>
                    </a:lnTo>
                    <a:lnTo>
                      <a:pt x="6592" y="8010"/>
                    </a:lnTo>
                    <a:lnTo>
                      <a:pt x="6517" y="8134"/>
                    </a:lnTo>
                    <a:lnTo>
                      <a:pt x="6417" y="8234"/>
                    </a:lnTo>
                    <a:lnTo>
                      <a:pt x="6293" y="8259"/>
                    </a:lnTo>
                    <a:lnTo>
                      <a:pt x="6219" y="8283"/>
                    </a:lnTo>
                    <a:lnTo>
                      <a:pt x="6169" y="8259"/>
                    </a:lnTo>
                    <a:lnTo>
                      <a:pt x="5373" y="8084"/>
                    </a:lnTo>
                    <a:lnTo>
                      <a:pt x="4577" y="7985"/>
                    </a:lnTo>
                    <a:lnTo>
                      <a:pt x="3806" y="7910"/>
                    </a:lnTo>
                    <a:lnTo>
                      <a:pt x="3035" y="7885"/>
                    </a:lnTo>
                    <a:lnTo>
                      <a:pt x="2264" y="7935"/>
                    </a:lnTo>
                    <a:lnTo>
                      <a:pt x="1518" y="8035"/>
                    </a:lnTo>
                    <a:lnTo>
                      <a:pt x="747" y="8184"/>
                    </a:lnTo>
                    <a:lnTo>
                      <a:pt x="0" y="8383"/>
                    </a:lnTo>
                    <a:lnTo>
                      <a:pt x="0" y="13905"/>
                    </a:lnTo>
                    <a:lnTo>
                      <a:pt x="299" y="13730"/>
                    </a:lnTo>
                    <a:lnTo>
                      <a:pt x="597" y="13581"/>
                    </a:lnTo>
                    <a:lnTo>
                      <a:pt x="896" y="13432"/>
                    </a:lnTo>
                    <a:lnTo>
                      <a:pt x="1244" y="13332"/>
                    </a:lnTo>
                    <a:lnTo>
                      <a:pt x="1592" y="13233"/>
                    </a:lnTo>
                    <a:lnTo>
                      <a:pt x="1940" y="13134"/>
                    </a:lnTo>
                    <a:lnTo>
                      <a:pt x="2687" y="12984"/>
                    </a:lnTo>
                    <a:lnTo>
                      <a:pt x="3184" y="12910"/>
                    </a:lnTo>
                    <a:lnTo>
                      <a:pt x="3682" y="12860"/>
                    </a:lnTo>
                    <a:lnTo>
                      <a:pt x="4179" y="12885"/>
                    </a:lnTo>
                    <a:lnTo>
                      <a:pt x="4676" y="12910"/>
                    </a:lnTo>
                    <a:lnTo>
                      <a:pt x="5174" y="12984"/>
                    </a:lnTo>
                    <a:lnTo>
                      <a:pt x="5671" y="13109"/>
                    </a:lnTo>
                    <a:lnTo>
                      <a:pt x="6119" y="13258"/>
                    </a:lnTo>
                    <a:lnTo>
                      <a:pt x="6592" y="13432"/>
                    </a:lnTo>
                    <a:lnTo>
                      <a:pt x="6691" y="13531"/>
                    </a:lnTo>
                    <a:lnTo>
                      <a:pt x="6766" y="13631"/>
                    </a:lnTo>
                    <a:lnTo>
                      <a:pt x="6791" y="13780"/>
                    </a:lnTo>
                    <a:lnTo>
                      <a:pt x="6766" y="13905"/>
                    </a:lnTo>
                    <a:lnTo>
                      <a:pt x="6666" y="14029"/>
                    </a:lnTo>
                    <a:lnTo>
                      <a:pt x="6567" y="14104"/>
                    </a:lnTo>
                    <a:lnTo>
                      <a:pt x="6417" y="14128"/>
                    </a:lnTo>
                    <a:lnTo>
                      <a:pt x="6293" y="14079"/>
                    </a:lnTo>
                    <a:lnTo>
                      <a:pt x="5895" y="13929"/>
                    </a:lnTo>
                    <a:lnTo>
                      <a:pt x="5472" y="13780"/>
                    </a:lnTo>
                    <a:lnTo>
                      <a:pt x="5025" y="13681"/>
                    </a:lnTo>
                    <a:lnTo>
                      <a:pt x="4602" y="13631"/>
                    </a:lnTo>
                    <a:lnTo>
                      <a:pt x="4154" y="13581"/>
                    </a:lnTo>
                    <a:lnTo>
                      <a:pt x="3706" y="13581"/>
                    </a:lnTo>
                    <a:lnTo>
                      <a:pt x="3259" y="13606"/>
                    </a:lnTo>
                    <a:lnTo>
                      <a:pt x="2836" y="13681"/>
                    </a:lnTo>
                    <a:lnTo>
                      <a:pt x="1965" y="13855"/>
                    </a:lnTo>
                    <a:lnTo>
                      <a:pt x="1567" y="13979"/>
                    </a:lnTo>
                    <a:lnTo>
                      <a:pt x="1219" y="14079"/>
                    </a:lnTo>
                    <a:lnTo>
                      <a:pt x="871" y="14228"/>
                    </a:lnTo>
                    <a:lnTo>
                      <a:pt x="548" y="14402"/>
                    </a:lnTo>
                    <a:lnTo>
                      <a:pt x="274" y="14601"/>
                    </a:lnTo>
                    <a:lnTo>
                      <a:pt x="0" y="14850"/>
                    </a:lnTo>
                    <a:lnTo>
                      <a:pt x="0" y="17959"/>
                    </a:lnTo>
                    <a:lnTo>
                      <a:pt x="274" y="18108"/>
                    </a:lnTo>
                    <a:lnTo>
                      <a:pt x="548" y="18257"/>
                    </a:lnTo>
                    <a:lnTo>
                      <a:pt x="821" y="18382"/>
                    </a:lnTo>
                    <a:lnTo>
                      <a:pt x="1120" y="18481"/>
                    </a:lnTo>
                    <a:lnTo>
                      <a:pt x="1418" y="18556"/>
                    </a:lnTo>
                    <a:lnTo>
                      <a:pt x="1766" y="18605"/>
                    </a:lnTo>
                    <a:lnTo>
                      <a:pt x="2139" y="18630"/>
                    </a:lnTo>
                    <a:lnTo>
                      <a:pt x="2537" y="18655"/>
                    </a:lnTo>
                    <a:lnTo>
                      <a:pt x="3010" y="18630"/>
                    </a:lnTo>
                    <a:lnTo>
                      <a:pt x="3458" y="18556"/>
                    </a:lnTo>
                    <a:lnTo>
                      <a:pt x="3856" y="18456"/>
                    </a:lnTo>
                    <a:lnTo>
                      <a:pt x="4229" y="18307"/>
                    </a:lnTo>
                    <a:lnTo>
                      <a:pt x="4477" y="18183"/>
                    </a:lnTo>
                    <a:lnTo>
                      <a:pt x="4701" y="18009"/>
                    </a:lnTo>
                    <a:lnTo>
                      <a:pt x="4900" y="17834"/>
                    </a:lnTo>
                    <a:lnTo>
                      <a:pt x="5050" y="17635"/>
                    </a:lnTo>
                    <a:lnTo>
                      <a:pt x="4776" y="17511"/>
                    </a:lnTo>
                    <a:lnTo>
                      <a:pt x="4502" y="17362"/>
                    </a:lnTo>
                    <a:lnTo>
                      <a:pt x="4229" y="17213"/>
                    </a:lnTo>
                    <a:lnTo>
                      <a:pt x="4005" y="17038"/>
                    </a:lnTo>
                    <a:lnTo>
                      <a:pt x="3781" y="16840"/>
                    </a:lnTo>
                    <a:lnTo>
                      <a:pt x="3557" y="16616"/>
                    </a:lnTo>
                    <a:lnTo>
                      <a:pt x="3383" y="16417"/>
                    </a:lnTo>
                    <a:lnTo>
                      <a:pt x="3209" y="16168"/>
                    </a:lnTo>
                    <a:lnTo>
                      <a:pt x="3159" y="16044"/>
                    </a:lnTo>
                    <a:lnTo>
                      <a:pt x="3184" y="15894"/>
                    </a:lnTo>
                    <a:lnTo>
                      <a:pt x="3234" y="15770"/>
                    </a:lnTo>
                    <a:lnTo>
                      <a:pt x="3333" y="15670"/>
                    </a:lnTo>
                    <a:lnTo>
                      <a:pt x="3458" y="15621"/>
                    </a:lnTo>
                    <a:lnTo>
                      <a:pt x="3607" y="15646"/>
                    </a:lnTo>
                    <a:lnTo>
                      <a:pt x="3731" y="15695"/>
                    </a:lnTo>
                    <a:lnTo>
                      <a:pt x="3831" y="15795"/>
                    </a:lnTo>
                    <a:lnTo>
                      <a:pt x="3980" y="15994"/>
                    </a:lnTo>
                    <a:lnTo>
                      <a:pt x="4129" y="16193"/>
                    </a:lnTo>
                    <a:lnTo>
                      <a:pt x="4328" y="16392"/>
                    </a:lnTo>
                    <a:lnTo>
                      <a:pt x="4527" y="16541"/>
                    </a:lnTo>
                    <a:lnTo>
                      <a:pt x="4751" y="16715"/>
                    </a:lnTo>
                    <a:lnTo>
                      <a:pt x="5000" y="16840"/>
                    </a:lnTo>
                    <a:lnTo>
                      <a:pt x="5248" y="16964"/>
                    </a:lnTo>
                    <a:lnTo>
                      <a:pt x="5522" y="17063"/>
                    </a:lnTo>
                    <a:lnTo>
                      <a:pt x="5547" y="17063"/>
                    </a:lnTo>
                    <a:lnTo>
                      <a:pt x="5920" y="17014"/>
                    </a:lnTo>
                    <a:lnTo>
                      <a:pt x="6268" y="16964"/>
                    </a:lnTo>
                    <a:lnTo>
                      <a:pt x="6641" y="16864"/>
                    </a:lnTo>
                    <a:lnTo>
                      <a:pt x="6990" y="16740"/>
                    </a:lnTo>
                    <a:lnTo>
                      <a:pt x="7338" y="16591"/>
                    </a:lnTo>
                    <a:lnTo>
                      <a:pt x="7661" y="16417"/>
                    </a:lnTo>
                    <a:lnTo>
                      <a:pt x="7960" y="16243"/>
                    </a:lnTo>
                    <a:lnTo>
                      <a:pt x="8258" y="16044"/>
                    </a:lnTo>
                    <a:lnTo>
                      <a:pt x="8532" y="15820"/>
                    </a:lnTo>
                    <a:lnTo>
                      <a:pt x="8805" y="15571"/>
                    </a:lnTo>
                    <a:lnTo>
                      <a:pt x="9029" y="15322"/>
                    </a:lnTo>
                    <a:lnTo>
                      <a:pt x="9228" y="15049"/>
                    </a:lnTo>
                    <a:lnTo>
                      <a:pt x="9427" y="14775"/>
                    </a:lnTo>
                    <a:lnTo>
                      <a:pt x="9576" y="14477"/>
                    </a:lnTo>
                    <a:lnTo>
                      <a:pt x="9701" y="14178"/>
                    </a:lnTo>
                    <a:lnTo>
                      <a:pt x="9775" y="13880"/>
                    </a:lnTo>
                    <a:lnTo>
                      <a:pt x="9850" y="13556"/>
                    </a:lnTo>
                    <a:lnTo>
                      <a:pt x="9875" y="13233"/>
                    </a:lnTo>
                    <a:lnTo>
                      <a:pt x="9924" y="12537"/>
                    </a:lnTo>
                    <a:lnTo>
                      <a:pt x="9949" y="12014"/>
                    </a:lnTo>
                    <a:lnTo>
                      <a:pt x="9900" y="11989"/>
                    </a:lnTo>
                    <a:lnTo>
                      <a:pt x="9576" y="11790"/>
                    </a:lnTo>
                    <a:lnTo>
                      <a:pt x="9253" y="11591"/>
                    </a:lnTo>
                    <a:lnTo>
                      <a:pt x="8905" y="11417"/>
                    </a:lnTo>
                    <a:lnTo>
                      <a:pt x="8557" y="11243"/>
                    </a:lnTo>
                    <a:lnTo>
                      <a:pt x="7835" y="10945"/>
                    </a:lnTo>
                    <a:lnTo>
                      <a:pt x="7089" y="10696"/>
                    </a:lnTo>
                    <a:lnTo>
                      <a:pt x="6318" y="10522"/>
                    </a:lnTo>
                    <a:lnTo>
                      <a:pt x="5920" y="10447"/>
                    </a:lnTo>
                    <a:lnTo>
                      <a:pt x="5522" y="10373"/>
                    </a:lnTo>
                    <a:lnTo>
                      <a:pt x="5124" y="10323"/>
                    </a:lnTo>
                    <a:lnTo>
                      <a:pt x="4726" y="10298"/>
                    </a:lnTo>
                    <a:lnTo>
                      <a:pt x="3930" y="10298"/>
                    </a:lnTo>
                    <a:lnTo>
                      <a:pt x="3781" y="10248"/>
                    </a:lnTo>
                    <a:lnTo>
                      <a:pt x="3682" y="10174"/>
                    </a:lnTo>
                    <a:lnTo>
                      <a:pt x="3607" y="10074"/>
                    </a:lnTo>
                    <a:lnTo>
                      <a:pt x="3557" y="9950"/>
                    </a:lnTo>
                    <a:lnTo>
                      <a:pt x="3582" y="9801"/>
                    </a:lnTo>
                    <a:lnTo>
                      <a:pt x="3657" y="9676"/>
                    </a:lnTo>
                    <a:lnTo>
                      <a:pt x="3781" y="9602"/>
                    </a:lnTo>
                    <a:lnTo>
                      <a:pt x="3930" y="9577"/>
                    </a:lnTo>
                    <a:lnTo>
                      <a:pt x="4751" y="9577"/>
                    </a:lnTo>
                    <a:lnTo>
                      <a:pt x="5547" y="9651"/>
                    </a:lnTo>
                    <a:lnTo>
                      <a:pt x="6343" y="9801"/>
                    </a:lnTo>
                    <a:lnTo>
                      <a:pt x="7139" y="9975"/>
                    </a:lnTo>
                    <a:lnTo>
                      <a:pt x="7910" y="10223"/>
                    </a:lnTo>
                    <a:lnTo>
                      <a:pt x="8631" y="10497"/>
                    </a:lnTo>
                    <a:lnTo>
                      <a:pt x="9352" y="10845"/>
                    </a:lnTo>
                    <a:lnTo>
                      <a:pt x="10024" y="11243"/>
                    </a:lnTo>
                    <a:lnTo>
                      <a:pt x="10099" y="10895"/>
                    </a:lnTo>
                    <a:lnTo>
                      <a:pt x="10223" y="10547"/>
                    </a:lnTo>
                    <a:lnTo>
                      <a:pt x="10372" y="10223"/>
                    </a:lnTo>
                    <a:lnTo>
                      <a:pt x="10546" y="9900"/>
                    </a:lnTo>
                    <a:lnTo>
                      <a:pt x="10770" y="9602"/>
                    </a:lnTo>
                    <a:lnTo>
                      <a:pt x="10994" y="9328"/>
                    </a:lnTo>
                    <a:lnTo>
                      <a:pt x="11218" y="9079"/>
                    </a:lnTo>
                    <a:lnTo>
                      <a:pt x="11491" y="8806"/>
                    </a:lnTo>
                    <a:lnTo>
                      <a:pt x="11989" y="8333"/>
                    </a:lnTo>
                    <a:lnTo>
                      <a:pt x="12188" y="8159"/>
                    </a:lnTo>
                    <a:lnTo>
                      <a:pt x="12238" y="8109"/>
                    </a:lnTo>
                    <a:lnTo>
                      <a:pt x="11715" y="7637"/>
                    </a:lnTo>
                    <a:lnTo>
                      <a:pt x="11442" y="7388"/>
                    </a:lnTo>
                    <a:lnTo>
                      <a:pt x="11143" y="7164"/>
                    </a:lnTo>
                    <a:lnTo>
                      <a:pt x="10845" y="6940"/>
                    </a:lnTo>
                    <a:lnTo>
                      <a:pt x="10497" y="6741"/>
                    </a:lnTo>
                    <a:lnTo>
                      <a:pt x="10148" y="6542"/>
                    </a:lnTo>
                    <a:lnTo>
                      <a:pt x="9750" y="6368"/>
                    </a:lnTo>
                    <a:lnTo>
                      <a:pt x="9352" y="6194"/>
                    </a:lnTo>
                    <a:lnTo>
                      <a:pt x="8905" y="6045"/>
                    </a:lnTo>
                    <a:lnTo>
                      <a:pt x="8432" y="5896"/>
                    </a:lnTo>
                    <a:lnTo>
                      <a:pt x="7935" y="5796"/>
                    </a:lnTo>
                    <a:lnTo>
                      <a:pt x="7388" y="5697"/>
                    </a:lnTo>
                    <a:lnTo>
                      <a:pt x="6815" y="5647"/>
                    </a:lnTo>
                    <a:lnTo>
                      <a:pt x="6194" y="5597"/>
                    </a:lnTo>
                    <a:lnTo>
                      <a:pt x="5522" y="5597"/>
                    </a:lnTo>
                    <a:lnTo>
                      <a:pt x="5373" y="5547"/>
                    </a:lnTo>
                    <a:lnTo>
                      <a:pt x="5273" y="5473"/>
                    </a:lnTo>
                    <a:lnTo>
                      <a:pt x="5199" y="5373"/>
                    </a:lnTo>
                    <a:lnTo>
                      <a:pt x="5174" y="5224"/>
                    </a:lnTo>
                    <a:lnTo>
                      <a:pt x="5199" y="5100"/>
                    </a:lnTo>
                    <a:lnTo>
                      <a:pt x="5273" y="4975"/>
                    </a:lnTo>
                    <a:lnTo>
                      <a:pt x="5373" y="4901"/>
                    </a:lnTo>
                    <a:lnTo>
                      <a:pt x="5522" y="4876"/>
                    </a:lnTo>
                    <a:lnTo>
                      <a:pt x="6243" y="4901"/>
                    </a:lnTo>
                    <a:lnTo>
                      <a:pt x="6915" y="4926"/>
                    </a:lnTo>
                    <a:lnTo>
                      <a:pt x="7537" y="5000"/>
                    </a:lnTo>
                    <a:lnTo>
                      <a:pt x="8109" y="5100"/>
                    </a:lnTo>
                    <a:lnTo>
                      <a:pt x="8656" y="5224"/>
                    </a:lnTo>
                    <a:lnTo>
                      <a:pt x="9153" y="5373"/>
                    </a:lnTo>
                    <a:lnTo>
                      <a:pt x="9626" y="5523"/>
                    </a:lnTo>
                    <a:lnTo>
                      <a:pt x="10074" y="5722"/>
                    </a:lnTo>
                    <a:lnTo>
                      <a:pt x="10497" y="5921"/>
                    </a:lnTo>
                    <a:lnTo>
                      <a:pt x="10870" y="6119"/>
                    </a:lnTo>
                    <a:lnTo>
                      <a:pt x="11243" y="6368"/>
                    </a:lnTo>
                    <a:lnTo>
                      <a:pt x="11591" y="6592"/>
                    </a:lnTo>
                    <a:lnTo>
                      <a:pt x="11914" y="6841"/>
                    </a:lnTo>
                    <a:lnTo>
                      <a:pt x="12213" y="7114"/>
                    </a:lnTo>
                    <a:lnTo>
                      <a:pt x="12760" y="7637"/>
                    </a:lnTo>
                    <a:lnTo>
                      <a:pt x="13058" y="7363"/>
                    </a:lnTo>
                    <a:lnTo>
                      <a:pt x="13332" y="7065"/>
                    </a:lnTo>
                    <a:lnTo>
                      <a:pt x="13556" y="6791"/>
                    </a:lnTo>
                    <a:lnTo>
                      <a:pt x="13780" y="6468"/>
                    </a:lnTo>
                    <a:lnTo>
                      <a:pt x="13904" y="6219"/>
                    </a:lnTo>
                    <a:lnTo>
                      <a:pt x="14028" y="5945"/>
                    </a:lnTo>
                    <a:lnTo>
                      <a:pt x="14103" y="5647"/>
                    </a:lnTo>
                    <a:lnTo>
                      <a:pt x="14178" y="5324"/>
                    </a:lnTo>
                    <a:lnTo>
                      <a:pt x="14203" y="5025"/>
                    </a:lnTo>
                    <a:lnTo>
                      <a:pt x="14178" y="4727"/>
                    </a:lnTo>
                    <a:lnTo>
                      <a:pt x="14103" y="4478"/>
                    </a:lnTo>
                    <a:lnTo>
                      <a:pt x="14053" y="4354"/>
                    </a:lnTo>
                    <a:lnTo>
                      <a:pt x="13979" y="4229"/>
                    </a:lnTo>
                    <a:lnTo>
                      <a:pt x="13630" y="3831"/>
                    </a:lnTo>
                    <a:lnTo>
                      <a:pt x="13556" y="3831"/>
                    </a:lnTo>
                    <a:lnTo>
                      <a:pt x="13282" y="3881"/>
                    </a:lnTo>
                    <a:lnTo>
                      <a:pt x="13034" y="3931"/>
                    </a:lnTo>
                    <a:lnTo>
                      <a:pt x="12760" y="4030"/>
                    </a:lnTo>
                    <a:lnTo>
                      <a:pt x="12536" y="4155"/>
                    </a:lnTo>
                    <a:lnTo>
                      <a:pt x="12312" y="4304"/>
                    </a:lnTo>
                    <a:lnTo>
                      <a:pt x="12138" y="4478"/>
                    </a:lnTo>
                    <a:lnTo>
                      <a:pt x="11989" y="4677"/>
                    </a:lnTo>
                    <a:lnTo>
                      <a:pt x="11889" y="4901"/>
                    </a:lnTo>
                    <a:lnTo>
                      <a:pt x="11840" y="4975"/>
                    </a:lnTo>
                    <a:lnTo>
                      <a:pt x="11740" y="5050"/>
                    </a:lnTo>
                    <a:lnTo>
                      <a:pt x="11666" y="5100"/>
                    </a:lnTo>
                    <a:lnTo>
                      <a:pt x="11541" y="5125"/>
                    </a:lnTo>
                    <a:lnTo>
                      <a:pt x="11417" y="5100"/>
                    </a:lnTo>
                    <a:lnTo>
                      <a:pt x="11292" y="5000"/>
                    </a:lnTo>
                    <a:lnTo>
                      <a:pt x="11218" y="4901"/>
                    </a:lnTo>
                    <a:lnTo>
                      <a:pt x="11193" y="4776"/>
                    </a:lnTo>
                    <a:lnTo>
                      <a:pt x="11218" y="4627"/>
                    </a:lnTo>
                    <a:lnTo>
                      <a:pt x="11342" y="4378"/>
                    </a:lnTo>
                    <a:lnTo>
                      <a:pt x="11516" y="4130"/>
                    </a:lnTo>
                    <a:lnTo>
                      <a:pt x="11715" y="3906"/>
                    </a:lnTo>
                    <a:lnTo>
                      <a:pt x="11939" y="3707"/>
                    </a:lnTo>
                    <a:lnTo>
                      <a:pt x="12188" y="3558"/>
                    </a:lnTo>
                    <a:lnTo>
                      <a:pt x="12461" y="3408"/>
                    </a:lnTo>
                    <a:lnTo>
                      <a:pt x="12735" y="3284"/>
                    </a:lnTo>
                    <a:lnTo>
                      <a:pt x="13034" y="3209"/>
                    </a:lnTo>
                    <a:lnTo>
                      <a:pt x="12536" y="2762"/>
                    </a:lnTo>
                    <a:lnTo>
                      <a:pt x="12014" y="2339"/>
                    </a:lnTo>
                    <a:lnTo>
                      <a:pt x="11467" y="1941"/>
                    </a:lnTo>
                    <a:lnTo>
                      <a:pt x="10870" y="1568"/>
                    </a:lnTo>
                    <a:lnTo>
                      <a:pt x="10273" y="1245"/>
                    </a:lnTo>
                    <a:lnTo>
                      <a:pt x="9626" y="946"/>
                    </a:lnTo>
                    <a:lnTo>
                      <a:pt x="8979" y="697"/>
                    </a:lnTo>
                    <a:lnTo>
                      <a:pt x="8308" y="449"/>
                    </a:lnTo>
                    <a:lnTo>
                      <a:pt x="7910" y="349"/>
                    </a:lnTo>
                    <a:lnTo>
                      <a:pt x="7512" y="250"/>
                    </a:lnTo>
                    <a:lnTo>
                      <a:pt x="7114" y="175"/>
                    </a:lnTo>
                    <a:lnTo>
                      <a:pt x="6716" y="100"/>
                    </a:lnTo>
                    <a:lnTo>
                      <a:pt x="6343" y="51"/>
                    </a:lnTo>
                    <a:lnTo>
                      <a:pt x="5945" y="1"/>
                    </a:lnTo>
                    <a:close/>
                  </a:path>
                </a:pathLst>
              </a:custGeom>
              <a:solidFill>
                <a:schemeClr val="accent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7" name="Google Shape;87;p15"/>
              <p:cNvSpPr/>
              <p:nvPr/>
            </p:nvSpPr>
            <p:spPr>
              <a:xfrm>
                <a:off x="2328927" y="2212429"/>
                <a:ext cx="292336" cy="384640"/>
              </a:xfrm>
              <a:custGeom>
                <a:avLst/>
                <a:gdLst/>
                <a:ahLst/>
                <a:cxnLst/>
                <a:rect l="l" t="t" r="r" b="b"/>
                <a:pathLst>
                  <a:path w="14179" h="18656" extrusionOk="0">
                    <a:moveTo>
                      <a:pt x="8880" y="1"/>
                    </a:moveTo>
                    <a:lnTo>
                      <a:pt x="8159" y="26"/>
                    </a:lnTo>
                    <a:lnTo>
                      <a:pt x="7413" y="100"/>
                    </a:lnTo>
                    <a:lnTo>
                      <a:pt x="6642" y="250"/>
                    </a:lnTo>
                    <a:lnTo>
                      <a:pt x="5871" y="449"/>
                    </a:lnTo>
                    <a:lnTo>
                      <a:pt x="5199" y="697"/>
                    </a:lnTo>
                    <a:lnTo>
                      <a:pt x="4553" y="946"/>
                    </a:lnTo>
                    <a:lnTo>
                      <a:pt x="3931" y="1245"/>
                    </a:lnTo>
                    <a:lnTo>
                      <a:pt x="3309" y="1568"/>
                    </a:lnTo>
                    <a:lnTo>
                      <a:pt x="2737" y="1941"/>
                    </a:lnTo>
                    <a:lnTo>
                      <a:pt x="2165" y="2339"/>
                    </a:lnTo>
                    <a:lnTo>
                      <a:pt x="1642" y="2762"/>
                    </a:lnTo>
                    <a:lnTo>
                      <a:pt x="1145" y="3209"/>
                    </a:lnTo>
                    <a:lnTo>
                      <a:pt x="1444" y="3284"/>
                    </a:lnTo>
                    <a:lnTo>
                      <a:pt x="1742" y="3408"/>
                    </a:lnTo>
                    <a:lnTo>
                      <a:pt x="2016" y="3558"/>
                    </a:lnTo>
                    <a:lnTo>
                      <a:pt x="2264" y="3707"/>
                    </a:lnTo>
                    <a:lnTo>
                      <a:pt x="2488" y="3906"/>
                    </a:lnTo>
                    <a:lnTo>
                      <a:pt x="2687" y="4130"/>
                    </a:lnTo>
                    <a:lnTo>
                      <a:pt x="2836" y="4378"/>
                    </a:lnTo>
                    <a:lnTo>
                      <a:pt x="2961" y="4627"/>
                    </a:lnTo>
                    <a:lnTo>
                      <a:pt x="2986" y="4776"/>
                    </a:lnTo>
                    <a:lnTo>
                      <a:pt x="2961" y="4901"/>
                    </a:lnTo>
                    <a:lnTo>
                      <a:pt x="2886" y="5025"/>
                    </a:lnTo>
                    <a:lnTo>
                      <a:pt x="2762" y="5100"/>
                    </a:lnTo>
                    <a:lnTo>
                      <a:pt x="2637" y="5125"/>
                    </a:lnTo>
                    <a:lnTo>
                      <a:pt x="2538" y="5100"/>
                    </a:lnTo>
                    <a:lnTo>
                      <a:pt x="2438" y="5050"/>
                    </a:lnTo>
                    <a:lnTo>
                      <a:pt x="2364" y="4975"/>
                    </a:lnTo>
                    <a:lnTo>
                      <a:pt x="2314" y="4901"/>
                    </a:lnTo>
                    <a:lnTo>
                      <a:pt x="2190" y="4677"/>
                    </a:lnTo>
                    <a:lnTo>
                      <a:pt x="2040" y="4478"/>
                    </a:lnTo>
                    <a:lnTo>
                      <a:pt x="1866" y="4304"/>
                    </a:lnTo>
                    <a:lnTo>
                      <a:pt x="1642" y="4155"/>
                    </a:lnTo>
                    <a:lnTo>
                      <a:pt x="1419" y="4030"/>
                    </a:lnTo>
                    <a:lnTo>
                      <a:pt x="1170" y="3931"/>
                    </a:lnTo>
                    <a:lnTo>
                      <a:pt x="896" y="3881"/>
                    </a:lnTo>
                    <a:lnTo>
                      <a:pt x="623" y="3831"/>
                    </a:lnTo>
                    <a:lnTo>
                      <a:pt x="548" y="3831"/>
                    </a:lnTo>
                    <a:lnTo>
                      <a:pt x="200" y="4229"/>
                    </a:lnTo>
                    <a:lnTo>
                      <a:pt x="150" y="4354"/>
                    </a:lnTo>
                    <a:lnTo>
                      <a:pt x="76" y="4478"/>
                    </a:lnTo>
                    <a:lnTo>
                      <a:pt x="26" y="4752"/>
                    </a:lnTo>
                    <a:lnTo>
                      <a:pt x="1" y="5025"/>
                    </a:lnTo>
                    <a:lnTo>
                      <a:pt x="26" y="5324"/>
                    </a:lnTo>
                    <a:lnTo>
                      <a:pt x="76" y="5647"/>
                    </a:lnTo>
                    <a:lnTo>
                      <a:pt x="150" y="5945"/>
                    </a:lnTo>
                    <a:lnTo>
                      <a:pt x="275" y="6219"/>
                    </a:lnTo>
                    <a:lnTo>
                      <a:pt x="424" y="6468"/>
                    </a:lnTo>
                    <a:lnTo>
                      <a:pt x="623" y="6791"/>
                    </a:lnTo>
                    <a:lnTo>
                      <a:pt x="871" y="7065"/>
                    </a:lnTo>
                    <a:lnTo>
                      <a:pt x="1120" y="7363"/>
                    </a:lnTo>
                    <a:lnTo>
                      <a:pt x="1419" y="7637"/>
                    </a:lnTo>
                    <a:lnTo>
                      <a:pt x="1991" y="7114"/>
                    </a:lnTo>
                    <a:lnTo>
                      <a:pt x="2289" y="6841"/>
                    </a:lnTo>
                    <a:lnTo>
                      <a:pt x="2613" y="6592"/>
                    </a:lnTo>
                    <a:lnTo>
                      <a:pt x="2936" y="6368"/>
                    </a:lnTo>
                    <a:lnTo>
                      <a:pt x="3309" y="6119"/>
                    </a:lnTo>
                    <a:lnTo>
                      <a:pt x="3682" y="5921"/>
                    </a:lnTo>
                    <a:lnTo>
                      <a:pt x="4105" y="5722"/>
                    </a:lnTo>
                    <a:lnTo>
                      <a:pt x="4553" y="5523"/>
                    </a:lnTo>
                    <a:lnTo>
                      <a:pt x="5025" y="5373"/>
                    </a:lnTo>
                    <a:lnTo>
                      <a:pt x="5523" y="5224"/>
                    </a:lnTo>
                    <a:lnTo>
                      <a:pt x="6070" y="5100"/>
                    </a:lnTo>
                    <a:lnTo>
                      <a:pt x="6667" y="5000"/>
                    </a:lnTo>
                    <a:lnTo>
                      <a:pt x="7289" y="4926"/>
                    </a:lnTo>
                    <a:lnTo>
                      <a:pt x="7960" y="4901"/>
                    </a:lnTo>
                    <a:lnTo>
                      <a:pt x="8656" y="4876"/>
                    </a:lnTo>
                    <a:lnTo>
                      <a:pt x="8806" y="4901"/>
                    </a:lnTo>
                    <a:lnTo>
                      <a:pt x="8905" y="4975"/>
                    </a:lnTo>
                    <a:lnTo>
                      <a:pt x="9005" y="5100"/>
                    </a:lnTo>
                    <a:lnTo>
                      <a:pt x="9030" y="5224"/>
                    </a:lnTo>
                    <a:lnTo>
                      <a:pt x="9005" y="5373"/>
                    </a:lnTo>
                    <a:lnTo>
                      <a:pt x="8905" y="5473"/>
                    </a:lnTo>
                    <a:lnTo>
                      <a:pt x="8806" y="5547"/>
                    </a:lnTo>
                    <a:lnTo>
                      <a:pt x="8656" y="5597"/>
                    </a:lnTo>
                    <a:lnTo>
                      <a:pt x="8010" y="5597"/>
                    </a:lnTo>
                    <a:lnTo>
                      <a:pt x="7388" y="5647"/>
                    </a:lnTo>
                    <a:lnTo>
                      <a:pt x="6791" y="5697"/>
                    </a:lnTo>
                    <a:lnTo>
                      <a:pt x="6269" y="5796"/>
                    </a:lnTo>
                    <a:lnTo>
                      <a:pt x="5746" y="5896"/>
                    </a:lnTo>
                    <a:lnTo>
                      <a:pt x="5274" y="6045"/>
                    </a:lnTo>
                    <a:lnTo>
                      <a:pt x="4851" y="6194"/>
                    </a:lnTo>
                    <a:lnTo>
                      <a:pt x="4428" y="6368"/>
                    </a:lnTo>
                    <a:lnTo>
                      <a:pt x="4055" y="6542"/>
                    </a:lnTo>
                    <a:lnTo>
                      <a:pt x="3682" y="6741"/>
                    </a:lnTo>
                    <a:lnTo>
                      <a:pt x="3359" y="6940"/>
                    </a:lnTo>
                    <a:lnTo>
                      <a:pt x="3035" y="7164"/>
                    </a:lnTo>
                    <a:lnTo>
                      <a:pt x="2737" y="7388"/>
                    </a:lnTo>
                    <a:lnTo>
                      <a:pt x="2463" y="7637"/>
                    </a:lnTo>
                    <a:lnTo>
                      <a:pt x="1941" y="8109"/>
                    </a:lnTo>
                    <a:lnTo>
                      <a:pt x="1991" y="8159"/>
                    </a:lnTo>
                    <a:lnTo>
                      <a:pt x="2190" y="8333"/>
                    </a:lnTo>
                    <a:lnTo>
                      <a:pt x="2712" y="8806"/>
                    </a:lnTo>
                    <a:lnTo>
                      <a:pt x="2961" y="9079"/>
                    </a:lnTo>
                    <a:lnTo>
                      <a:pt x="3209" y="9328"/>
                    </a:lnTo>
                    <a:lnTo>
                      <a:pt x="3433" y="9602"/>
                    </a:lnTo>
                    <a:lnTo>
                      <a:pt x="3632" y="9900"/>
                    </a:lnTo>
                    <a:lnTo>
                      <a:pt x="3806" y="10223"/>
                    </a:lnTo>
                    <a:lnTo>
                      <a:pt x="3956" y="10547"/>
                    </a:lnTo>
                    <a:lnTo>
                      <a:pt x="4080" y="10895"/>
                    </a:lnTo>
                    <a:lnTo>
                      <a:pt x="4155" y="11243"/>
                    </a:lnTo>
                    <a:lnTo>
                      <a:pt x="4478" y="11044"/>
                    </a:lnTo>
                    <a:lnTo>
                      <a:pt x="4826" y="10845"/>
                    </a:lnTo>
                    <a:lnTo>
                      <a:pt x="5547" y="10497"/>
                    </a:lnTo>
                    <a:lnTo>
                      <a:pt x="6294" y="10223"/>
                    </a:lnTo>
                    <a:lnTo>
                      <a:pt x="7065" y="9975"/>
                    </a:lnTo>
                    <a:lnTo>
                      <a:pt x="7836" y="9801"/>
                    </a:lnTo>
                    <a:lnTo>
                      <a:pt x="8632" y="9651"/>
                    </a:lnTo>
                    <a:lnTo>
                      <a:pt x="9452" y="9577"/>
                    </a:lnTo>
                    <a:lnTo>
                      <a:pt x="10273" y="9577"/>
                    </a:lnTo>
                    <a:lnTo>
                      <a:pt x="10398" y="9602"/>
                    </a:lnTo>
                    <a:lnTo>
                      <a:pt x="10522" y="9676"/>
                    </a:lnTo>
                    <a:lnTo>
                      <a:pt x="10597" y="9801"/>
                    </a:lnTo>
                    <a:lnTo>
                      <a:pt x="10621" y="9950"/>
                    </a:lnTo>
                    <a:lnTo>
                      <a:pt x="10621" y="10000"/>
                    </a:lnTo>
                    <a:lnTo>
                      <a:pt x="10597" y="10074"/>
                    </a:lnTo>
                    <a:lnTo>
                      <a:pt x="10497" y="10174"/>
                    </a:lnTo>
                    <a:lnTo>
                      <a:pt x="10398" y="10248"/>
                    </a:lnTo>
                    <a:lnTo>
                      <a:pt x="10248" y="10298"/>
                    </a:lnTo>
                    <a:lnTo>
                      <a:pt x="9452" y="10298"/>
                    </a:lnTo>
                    <a:lnTo>
                      <a:pt x="9054" y="10323"/>
                    </a:lnTo>
                    <a:lnTo>
                      <a:pt x="8656" y="10373"/>
                    </a:lnTo>
                    <a:lnTo>
                      <a:pt x="7861" y="10522"/>
                    </a:lnTo>
                    <a:lnTo>
                      <a:pt x="7090" y="10696"/>
                    </a:lnTo>
                    <a:lnTo>
                      <a:pt x="6343" y="10945"/>
                    </a:lnTo>
                    <a:lnTo>
                      <a:pt x="5970" y="11094"/>
                    </a:lnTo>
                    <a:lnTo>
                      <a:pt x="5622" y="11243"/>
                    </a:lnTo>
                    <a:lnTo>
                      <a:pt x="5274" y="11417"/>
                    </a:lnTo>
                    <a:lnTo>
                      <a:pt x="4926" y="11591"/>
                    </a:lnTo>
                    <a:lnTo>
                      <a:pt x="4602" y="11790"/>
                    </a:lnTo>
                    <a:lnTo>
                      <a:pt x="4279" y="11989"/>
                    </a:lnTo>
                    <a:lnTo>
                      <a:pt x="4254" y="12014"/>
                    </a:lnTo>
                    <a:lnTo>
                      <a:pt x="4279" y="12537"/>
                    </a:lnTo>
                    <a:lnTo>
                      <a:pt x="4304" y="13233"/>
                    </a:lnTo>
                    <a:lnTo>
                      <a:pt x="4354" y="13556"/>
                    </a:lnTo>
                    <a:lnTo>
                      <a:pt x="4403" y="13880"/>
                    </a:lnTo>
                    <a:lnTo>
                      <a:pt x="4503" y="14178"/>
                    </a:lnTo>
                    <a:lnTo>
                      <a:pt x="4627" y="14477"/>
                    </a:lnTo>
                    <a:lnTo>
                      <a:pt x="4776" y="14775"/>
                    </a:lnTo>
                    <a:lnTo>
                      <a:pt x="4951" y="15049"/>
                    </a:lnTo>
                    <a:lnTo>
                      <a:pt x="5149" y="15322"/>
                    </a:lnTo>
                    <a:lnTo>
                      <a:pt x="5398" y="15571"/>
                    </a:lnTo>
                    <a:lnTo>
                      <a:pt x="5647" y="15820"/>
                    </a:lnTo>
                    <a:lnTo>
                      <a:pt x="5921" y="16044"/>
                    </a:lnTo>
                    <a:lnTo>
                      <a:pt x="6219" y="16243"/>
                    </a:lnTo>
                    <a:lnTo>
                      <a:pt x="6517" y="16417"/>
                    </a:lnTo>
                    <a:lnTo>
                      <a:pt x="6866" y="16591"/>
                    </a:lnTo>
                    <a:lnTo>
                      <a:pt x="7189" y="16740"/>
                    </a:lnTo>
                    <a:lnTo>
                      <a:pt x="7537" y="16864"/>
                    </a:lnTo>
                    <a:lnTo>
                      <a:pt x="7910" y="16964"/>
                    </a:lnTo>
                    <a:lnTo>
                      <a:pt x="8283" y="17014"/>
                    </a:lnTo>
                    <a:lnTo>
                      <a:pt x="8656" y="17063"/>
                    </a:lnTo>
                    <a:lnTo>
                      <a:pt x="8681" y="17063"/>
                    </a:lnTo>
                    <a:lnTo>
                      <a:pt x="8930" y="16964"/>
                    </a:lnTo>
                    <a:lnTo>
                      <a:pt x="9179" y="16840"/>
                    </a:lnTo>
                    <a:lnTo>
                      <a:pt x="9428" y="16715"/>
                    </a:lnTo>
                    <a:lnTo>
                      <a:pt x="9651" y="16541"/>
                    </a:lnTo>
                    <a:lnTo>
                      <a:pt x="9850" y="16392"/>
                    </a:lnTo>
                    <a:lnTo>
                      <a:pt x="10049" y="16193"/>
                    </a:lnTo>
                    <a:lnTo>
                      <a:pt x="10223" y="15994"/>
                    </a:lnTo>
                    <a:lnTo>
                      <a:pt x="10373" y="15795"/>
                    </a:lnTo>
                    <a:lnTo>
                      <a:pt x="10472" y="15695"/>
                    </a:lnTo>
                    <a:lnTo>
                      <a:pt x="10597" y="15646"/>
                    </a:lnTo>
                    <a:lnTo>
                      <a:pt x="10721" y="15621"/>
                    </a:lnTo>
                    <a:lnTo>
                      <a:pt x="10870" y="15670"/>
                    </a:lnTo>
                    <a:lnTo>
                      <a:pt x="10970" y="15770"/>
                    </a:lnTo>
                    <a:lnTo>
                      <a:pt x="11019" y="15894"/>
                    </a:lnTo>
                    <a:lnTo>
                      <a:pt x="11019" y="16044"/>
                    </a:lnTo>
                    <a:lnTo>
                      <a:pt x="10970" y="16168"/>
                    </a:lnTo>
                    <a:lnTo>
                      <a:pt x="10796" y="16417"/>
                    </a:lnTo>
                    <a:lnTo>
                      <a:pt x="10621" y="16641"/>
                    </a:lnTo>
                    <a:lnTo>
                      <a:pt x="10422" y="16840"/>
                    </a:lnTo>
                    <a:lnTo>
                      <a:pt x="10199" y="17038"/>
                    </a:lnTo>
                    <a:lnTo>
                      <a:pt x="9950" y="17213"/>
                    </a:lnTo>
                    <a:lnTo>
                      <a:pt x="9701" y="17362"/>
                    </a:lnTo>
                    <a:lnTo>
                      <a:pt x="9428" y="17511"/>
                    </a:lnTo>
                    <a:lnTo>
                      <a:pt x="9129" y="17635"/>
                    </a:lnTo>
                    <a:lnTo>
                      <a:pt x="9303" y="17834"/>
                    </a:lnTo>
                    <a:lnTo>
                      <a:pt x="9477" y="18009"/>
                    </a:lnTo>
                    <a:lnTo>
                      <a:pt x="9701" y="18183"/>
                    </a:lnTo>
                    <a:lnTo>
                      <a:pt x="9975" y="18307"/>
                    </a:lnTo>
                    <a:lnTo>
                      <a:pt x="10323" y="18456"/>
                    </a:lnTo>
                    <a:lnTo>
                      <a:pt x="10746" y="18556"/>
                    </a:lnTo>
                    <a:lnTo>
                      <a:pt x="11169" y="18630"/>
                    </a:lnTo>
                    <a:lnTo>
                      <a:pt x="11641" y="18655"/>
                    </a:lnTo>
                    <a:lnTo>
                      <a:pt x="12039" y="18630"/>
                    </a:lnTo>
                    <a:lnTo>
                      <a:pt x="12412" y="18605"/>
                    </a:lnTo>
                    <a:lnTo>
                      <a:pt x="12760" y="18556"/>
                    </a:lnTo>
                    <a:lnTo>
                      <a:pt x="13084" y="18481"/>
                    </a:lnTo>
                    <a:lnTo>
                      <a:pt x="13382" y="18382"/>
                    </a:lnTo>
                    <a:lnTo>
                      <a:pt x="13656" y="18257"/>
                    </a:lnTo>
                    <a:lnTo>
                      <a:pt x="13929" y="18108"/>
                    </a:lnTo>
                    <a:lnTo>
                      <a:pt x="14178" y="17959"/>
                    </a:lnTo>
                    <a:lnTo>
                      <a:pt x="14178" y="14850"/>
                    </a:lnTo>
                    <a:lnTo>
                      <a:pt x="13929" y="14601"/>
                    </a:lnTo>
                    <a:lnTo>
                      <a:pt x="13631" y="14402"/>
                    </a:lnTo>
                    <a:lnTo>
                      <a:pt x="13308" y="14228"/>
                    </a:lnTo>
                    <a:lnTo>
                      <a:pt x="12984" y="14079"/>
                    </a:lnTo>
                    <a:lnTo>
                      <a:pt x="12611" y="13979"/>
                    </a:lnTo>
                    <a:lnTo>
                      <a:pt x="12213" y="13855"/>
                    </a:lnTo>
                    <a:lnTo>
                      <a:pt x="11368" y="13681"/>
                    </a:lnTo>
                    <a:lnTo>
                      <a:pt x="10920" y="13606"/>
                    </a:lnTo>
                    <a:lnTo>
                      <a:pt x="10472" y="13581"/>
                    </a:lnTo>
                    <a:lnTo>
                      <a:pt x="10024" y="13581"/>
                    </a:lnTo>
                    <a:lnTo>
                      <a:pt x="9602" y="13631"/>
                    </a:lnTo>
                    <a:lnTo>
                      <a:pt x="9154" y="13681"/>
                    </a:lnTo>
                    <a:lnTo>
                      <a:pt x="8731" y="13780"/>
                    </a:lnTo>
                    <a:lnTo>
                      <a:pt x="8308" y="13929"/>
                    </a:lnTo>
                    <a:lnTo>
                      <a:pt x="7910" y="14079"/>
                    </a:lnTo>
                    <a:lnTo>
                      <a:pt x="7761" y="14104"/>
                    </a:lnTo>
                    <a:lnTo>
                      <a:pt x="7637" y="14104"/>
                    </a:lnTo>
                    <a:lnTo>
                      <a:pt x="7512" y="14029"/>
                    </a:lnTo>
                    <a:lnTo>
                      <a:pt x="7438" y="13905"/>
                    </a:lnTo>
                    <a:lnTo>
                      <a:pt x="7388" y="13780"/>
                    </a:lnTo>
                    <a:lnTo>
                      <a:pt x="7413" y="13631"/>
                    </a:lnTo>
                    <a:lnTo>
                      <a:pt x="7487" y="13531"/>
                    </a:lnTo>
                    <a:lnTo>
                      <a:pt x="7612" y="13432"/>
                    </a:lnTo>
                    <a:lnTo>
                      <a:pt x="8060" y="13258"/>
                    </a:lnTo>
                    <a:lnTo>
                      <a:pt x="8532" y="13109"/>
                    </a:lnTo>
                    <a:lnTo>
                      <a:pt x="9005" y="12984"/>
                    </a:lnTo>
                    <a:lnTo>
                      <a:pt x="9502" y="12910"/>
                    </a:lnTo>
                    <a:lnTo>
                      <a:pt x="10000" y="12885"/>
                    </a:lnTo>
                    <a:lnTo>
                      <a:pt x="10497" y="12860"/>
                    </a:lnTo>
                    <a:lnTo>
                      <a:pt x="10994" y="12910"/>
                    </a:lnTo>
                    <a:lnTo>
                      <a:pt x="11492" y="12984"/>
                    </a:lnTo>
                    <a:lnTo>
                      <a:pt x="12238" y="13134"/>
                    </a:lnTo>
                    <a:lnTo>
                      <a:pt x="12611" y="13233"/>
                    </a:lnTo>
                    <a:lnTo>
                      <a:pt x="12959" y="13332"/>
                    </a:lnTo>
                    <a:lnTo>
                      <a:pt x="13283" y="13432"/>
                    </a:lnTo>
                    <a:lnTo>
                      <a:pt x="13606" y="13581"/>
                    </a:lnTo>
                    <a:lnTo>
                      <a:pt x="13905" y="13730"/>
                    </a:lnTo>
                    <a:lnTo>
                      <a:pt x="14178" y="13905"/>
                    </a:lnTo>
                    <a:lnTo>
                      <a:pt x="14178" y="8383"/>
                    </a:lnTo>
                    <a:lnTo>
                      <a:pt x="13432" y="8184"/>
                    </a:lnTo>
                    <a:lnTo>
                      <a:pt x="12686" y="8035"/>
                    </a:lnTo>
                    <a:lnTo>
                      <a:pt x="11915" y="7935"/>
                    </a:lnTo>
                    <a:lnTo>
                      <a:pt x="11169" y="7885"/>
                    </a:lnTo>
                    <a:lnTo>
                      <a:pt x="10398" y="7910"/>
                    </a:lnTo>
                    <a:lnTo>
                      <a:pt x="9602" y="7985"/>
                    </a:lnTo>
                    <a:lnTo>
                      <a:pt x="8831" y="8084"/>
                    </a:lnTo>
                    <a:lnTo>
                      <a:pt x="8035" y="8259"/>
                    </a:lnTo>
                    <a:lnTo>
                      <a:pt x="7960" y="8283"/>
                    </a:lnTo>
                    <a:lnTo>
                      <a:pt x="7885" y="8259"/>
                    </a:lnTo>
                    <a:lnTo>
                      <a:pt x="7761" y="8234"/>
                    </a:lnTo>
                    <a:lnTo>
                      <a:pt x="7662" y="8134"/>
                    </a:lnTo>
                    <a:lnTo>
                      <a:pt x="7587" y="8010"/>
                    </a:lnTo>
                    <a:lnTo>
                      <a:pt x="7587" y="7861"/>
                    </a:lnTo>
                    <a:lnTo>
                      <a:pt x="7637" y="7736"/>
                    </a:lnTo>
                    <a:lnTo>
                      <a:pt x="7736" y="7637"/>
                    </a:lnTo>
                    <a:lnTo>
                      <a:pt x="7861" y="7562"/>
                    </a:lnTo>
                    <a:lnTo>
                      <a:pt x="8681" y="7388"/>
                    </a:lnTo>
                    <a:lnTo>
                      <a:pt x="9477" y="7264"/>
                    </a:lnTo>
                    <a:lnTo>
                      <a:pt x="10273" y="7189"/>
                    </a:lnTo>
                    <a:lnTo>
                      <a:pt x="11069" y="7189"/>
                    </a:lnTo>
                    <a:lnTo>
                      <a:pt x="11865" y="7214"/>
                    </a:lnTo>
                    <a:lnTo>
                      <a:pt x="12636" y="7313"/>
                    </a:lnTo>
                    <a:lnTo>
                      <a:pt x="13407" y="7438"/>
                    </a:lnTo>
                    <a:lnTo>
                      <a:pt x="14178" y="7637"/>
                    </a:lnTo>
                    <a:lnTo>
                      <a:pt x="14178" y="6244"/>
                    </a:lnTo>
                    <a:lnTo>
                      <a:pt x="14178" y="5945"/>
                    </a:lnTo>
                    <a:lnTo>
                      <a:pt x="14153" y="5622"/>
                    </a:lnTo>
                    <a:lnTo>
                      <a:pt x="14054" y="5000"/>
                    </a:lnTo>
                    <a:lnTo>
                      <a:pt x="13929" y="4378"/>
                    </a:lnTo>
                    <a:lnTo>
                      <a:pt x="13755" y="3732"/>
                    </a:lnTo>
                    <a:lnTo>
                      <a:pt x="13308" y="3483"/>
                    </a:lnTo>
                    <a:lnTo>
                      <a:pt x="12860" y="3234"/>
                    </a:lnTo>
                    <a:lnTo>
                      <a:pt x="12362" y="3035"/>
                    </a:lnTo>
                    <a:lnTo>
                      <a:pt x="11865" y="2861"/>
                    </a:lnTo>
                    <a:lnTo>
                      <a:pt x="11368" y="2712"/>
                    </a:lnTo>
                    <a:lnTo>
                      <a:pt x="10845" y="2612"/>
                    </a:lnTo>
                    <a:lnTo>
                      <a:pt x="10323" y="2513"/>
                    </a:lnTo>
                    <a:lnTo>
                      <a:pt x="9801" y="2463"/>
                    </a:lnTo>
                    <a:lnTo>
                      <a:pt x="9253" y="2438"/>
                    </a:lnTo>
                    <a:lnTo>
                      <a:pt x="8706" y="2438"/>
                    </a:lnTo>
                    <a:lnTo>
                      <a:pt x="8184" y="2463"/>
                    </a:lnTo>
                    <a:lnTo>
                      <a:pt x="7637" y="2538"/>
                    </a:lnTo>
                    <a:lnTo>
                      <a:pt x="7090" y="2637"/>
                    </a:lnTo>
                    <a:lnTo>
                      <a:pt x="6567" y="2762"/>
                    </a:lnTo>
                    <a:lnTo>
                      <a:pt x="6020" y="2911"/>
                    </a:lnTo>
                    <a:lnTo>
                      <a:pt x="5498" y="3110"/>
                    </a:lnTo>
                    <a:lnTo>
                      <a:pt x="5348" y="3135"/>
                    </a:lnTo>
                    <a:lnTo>
                      <a:pt x="5224" y="3110"/>
                    </a:lnTo>
                    <a:lnTo>
                      <a:pt x="5125" y="3010"/>
                    </a:lnTo>
                    <a:lnTo>
                      <a:pt x="5025" y="2911"/>
                    </a:lnTo>
                    <a:lnTo>
                      <a:pt x="5000" y="2762"/>
                    </a:lnTo>
                    <a:lnTo>
                      <a:pt x="5050" y="2637"/>
                    </a:lnTo>
                    <a:lnTo>
                      <a:pt x="5125" y="2513"/>
                    </a:lnTo>
                    <a:lnTo>
                      <a:pt x="5249" y="2438"/>
                    </a:lnTo>
                    <a:lnTo>
                      <a:pt x="5746" y="2264"/>
                    </a:lnTo>
                    <a:lnTo>
                      <a:pt x="6269" y="2090"/>
                    </a:lnTo>
                    <a:lnTo>
                      <a:pt x="6816" y="1966"/>
                    </a:lnTo>
                    <a:lnTo>
                      <a:pt x="7338" y="1866"/>
                    </a:lnTo>
                    <a:lnTo>
                      <a:pt x="7861" y="1792"/>
                    </a:lnTo>
                    <a:lnTo>
                      <a:pt x="8408" y="1742"/>
                    </a:lnTo>
                    <a:lnTo>
                      <a:pt x="8930" y="1717"/>
                    </a:lnTo>
                    <a:lnTo>
                      <a:pt x="9477" y="1742"/>
                    </a:lnTo>
                    <a:lnTo>
                      <a:pt x="10000" y="1767"/>
                    </a:lnTo>
                    <a:lnTo>
                      <a:pt x="10522" y="1841"/>
                    </a:lnTo>
                    <a:lnTo>
                      <a:pt x="11044" y="1916"/>
                    </a:lnTo>
                    <a:lnTo>
                      <a:pt x="11542" y="2040"/>
                    </a:lnTo>
                    <a:lnTo>
                      <a:pt x="12039" y="2190"/>
                    </a:lnTo>
                    <a:lnTo>
                      <a:pt x="12537" y="2339"/>
                    </a:lnTo>
                    <a:lnTo>
                      <a:pt x="13009" y="2538"/>
                    </a:lnTo>
                    <a:lnTo>
                      <a:pt x="13482" y="2762"/>
                    </a:lnTo>
                    <a:lnTo>
                      <a:pt x="13482" y="2762"/>
                    </a:lnTo>
                    <a:lnTo>
                      <a:pt x="13357" y="2438"/>
                    </a:lnTo>
                    <a:lnTo>
                      <a:pt x="13233" y="2115"/>
                    </a:lnTo>
                    <a:lnTo>
                      <a:pt x="13084" y="1792"/>
                    </a:lnTo>
                    <a:lnTo>
                      <a:pt x="12885" y="1493"/>
                    </a:lnTo>
                    <a:lnTo>
                      <a:pt x="12661" y="1220"/>
                    </a:lnTo>
                    <a:lnTo>
                      <a:pt x="12387" y="946"/>
                    </a:lnTo>
                    <a:lnTo>
                      <a:pt x="12089" y="722"/>
                    </a:lnTo>
                    <a:lnTo>
                      <a:pt x="11691" y="523"/>
                    </a:lnTo>
                    <a:lnTo>
                      <a:pt x="11392" y="399"/>
                    </a:lnTo>
                    <a:lnTo>
                      <a:pt x="11069" y="299"/>
                    </a:lnTo>
                    <a:lnTo>
                      <a:pt x="10721" y="200"/>
                    </a:lnTo>
                    <a:lnTo>
                      <a:pt x="10373" y="125"/>
                    </a:lnTo>
                    <a:lnTo>
                      <a:pt x="10024" y="76"/>
                    </a:lnTo>
                    <a:lnTo>
                      <a:pt x="9651" y="26"/>
                    </a:lnTo>
                    <a:lnTo>
                      <a:pt x="9278" y="1"/>
                    </a:lnTo>
                    <a:close/>
                  </a:path>
                </a:pathLst>
              </a:custGeom>
              <a:solidFill>
                <a:schemeClr val="accent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 name="Google Shape;88;p15"/>
              <p:cNvSpPr/>
              <p:nvPr/>
            </p:nvSpPr>
            <p:spPr>
              <a:xfrm>
                <a:off x="2200212" y="2307826"/>
                <a:ext cx="421051" cy="461028"/>
              </a:xfrm>
              <a:custGeom>
                <a:avLst/>
                <a:gdLst/>
                <a:ahLst/>
                <a:cxnLst/>
                <a:rect l="l" t="t" r="r" b="b"/>
                <a:pathLst>
                  <a:path w="20422" h="22361" extrusionOk="0">
                    <a:moveTo>
                      <a:pt x="5572" y="0"/>
                    </a:moveTo>
                    <a:lnTo>
                      <a:pt x="5199" y="149"/>
                    </a:lnTo>
                    <a:lnTo>
                      <a:pt x="4876" y="323"/>
                    </a:lnTo>
                    <a:lnTo>
                      <a:pt x="4528" y="498"/>
                    </a:lnTo>
                    <a:lnTo>
                      <a:pt x="4204" y="697"/>
                    </a:lnTo>
                    <a:lnTo>
                      <a:pt x="3881" y="896"/>
                    </a:lnTo>
                    <a:lnTo>
                      <a:pt x="3583" y="1119"/>
                    </a:lnTo>
                    <a:lnTo>
                      <a:pt x="3284" y="1343"/>
                    </a:lnTo>
                    <a:lnTo>
                      <a:pt x="3011" y="1592"/>
                    </a:lnTo>
                    <a:lnTo>
                      <a:pt x="2737" y="1841"/>
                    </a:lnTo>
                    <a:lnTo>
                      <a:pt x="2488" y="2089"/>
                    </a:lnTo>
                    <a:lnTo>
                      <a:pt x="2239" y="2363"/>
                    </a:lnTo>
                    <a:lnTo>
                      <a:pt x="2016" y="2661"/>
                    </a:lnTo>
                    <a:lnTo>
                      <a:pt x="1817" y="2935"/>
                    </a:lnTo>
                    <a:lnTo>
                      <a:pt x="1618" y="3234"/>
                    </a:lnTo>
                    <a:lnTo>
                      <a:pt x="1444" y="3532"/>
                    </a:lnTo>
                    <a:lnTo>
                      <a:pt x="1294" y="3855"/>
                    </a:lnTo>
                    <a:lnTo>
                      <a:pt x="1145" y="4179"/>
                    </a:lnTo>
                    <a:lnTo>
                      <a:pt x="1021" y="4527"/>
                    </a:lnTo>
                    <a:lnTo>
                      <a:pt x="921" y="4850"/>
                    </a:lnTo>
                    <a:lnTo>
                      <a:pt x="822" y="5198"/>
                    </a:lnTo>
                    <a:lnTo>
                      <a:pt x="772" y="5547"/>
                    </a:lnTo>
                    <a:lnTo>
                      <a:pt x="722" y="5920"/>
                    </a:lnTo>
                    <a:lnTo>
                      <a:pt x="697" y="6268"/>
                    </a:lnTo>
                    <a:lnTo>
                      <a:pt x="697" y="6616"/>
                    </a:lnTo>
                    <a:lnTo>
                      <a:pt x="722" y="6964"/>
                    </a:lnTo>
                    <a:lnTo>
                      <a:pt x="747" y="7313"/>
                    </a:lnTo>
                    <a:lnTo>
                      <a:pt x="797" y="7661"/>
                    </a:lnTo>
                    <a:lnTo>
                      <a:pt x="871" y="8009"/>
                    </a:lnTo>
                    <a:lnTo>
                      <a:pt x="971" y="8357"/>
                    </a:lnTo>
                    <a:lnTo>
                      <a:pt x="1095" y="8705"/>
                    </a:lnTo>
                    <a:lnTo>
                      <a:pt x="1220" y="9029"/>
                    </a:lnTo>
                    <a:lnTo>
                      <a:pt x="1369" y="9377"/>
                    </a:lnTo>
                    <a:lnTo>
                      <a:pt x="1742" y="8954"/>
                    </a:lnTo>
                    <a:lnTo>
                      <a:pt x="2165" y="8581"/>
                    </a:lnTo>
                    <a:lnTo>
                      <a:pt x="2613" y="8258"/>
                    </a:lnTo>
                    <a:lnTo>
                      <a:pt x="3110" y="7934"/>
                    </a:lnTo>
                    <a:lnTo>
                      <a:pt x="3607" y="7661"/>
                    </a:lnTo>
                    <a:lnTo>
                      <a:pt x="4155" y="7437"/>
                    </a:lnTo>
                    <a:lnTo>
                      <a:pt x="4702" y="7263"/>
                    </a:lnTo>
                    <a:lnTo>
                      <a:pt x="5299" y="7114"/>
                    </a:lnTo>
                    <a:lnTo>
                      <a:pt x="5423" y="7114"/>
                    </a:lnTo>
                    <a:lnTo>
                      <a:pt x="5572" y="7163"/>
                    </a:lnTo>
                    <a:lnTo>
                      <a:pt x="5647" y="7263"/>
                    </a:lnTo>
                    <a:lnTo>
                      <a:pt x="5722" y="7387"/>
                    </a:lnTo>
                    <a:lnTo>
                      <a:pt x="5722" y="7536"/>
                    </a:lnTo>
                    <a:lnTo>
                      <a:pt x="5672" y="7661"/>
                    </a:lnTo>
                    <a:lnTo>
                      <a:pt x="5572" y="7760"/>
                    </a:lnTo>
                    <a:lnTo>
                      <a:pt x="5448" y="7810"/>
                    </a:lnTo>
                    <a:lnTo>
                      <a:pt x="4876" y="7934"/>
                    </a:lnTo>
                    <a:lnTo>
                      <a:pt x="4354" y="8133"/>
                    </a:lnTo>
                    <a:lnTo>
                      <a:pt x="3831" y="8357"/>
                    </a:lnTo>
                    <a:lnTo>
                      <a:pt x="3359" y="8606"/>
                    </a:lnTo>
                    <a:lnTo>
                      <a:pt x="2911" y="8904"/>
                    </a:lnTo>
                    <a:lnTo>
                      <a:pt x="2488" y="9228"/>
                    </a:lnTo>
                    <a:lnTo>
                      <a:pt x="2115" y="9601"/>
                    </a:lnTo>
                    <a:lnTo>
                      <a:pt x="1767" y="9999"/>
                    </a:lnTo>
                    <a:lnTo>
                      <a:pt x="2239" y="10521"/>
                    </a:lnTo>
                    <a:lnTo>
                      <a:pt x="2488" y="10795"/>
                    </a:lnTo>
                    <a:lnTo>
                      <a:pt x="2737" y="11043"/>
                    </a:lnTo>
                    <a:lnTo>
                      <a:pt x="3011" y="11267"/>
                    </a:lnTo>
                    <a:lnTo>
                      <a:pt x="3309" y="11491"/>
                    </a:lnTo>
                    <a:lnTo>
                      <a:pt x="3632" y="11690"/>
                    </a:lnTo>
                    <a:lnTo>
                      <a:pt x="3956" y="11864"/>
                    </a:lnTo>
                    <a:lnTo>
                      <a:pt x="4354" y="12014"/>
                    </a:lnTo>
                    <a:lnTo>
                      <a:pt x="4776" y="12138"/>
                    </a:lnTo>
                    <a:lnTo>
                      <a:pt x="5224" y="12213"/>
                    </a:lnTo>
                    <a:lnTo>
                      <a:pt x="5672" y="12237"/>
                    </a:lnTo>
                    <a:lnTo>
                      <a:pt x="6120" y="12213"/>
                    </a:lnTo>
                    <a:lnTo>
                      <a:pt x="6343" y="12188"/>
                    </a:lnTo>
                    <a:lnTo>
                      <a:pt x="6542" y="12113"/>
                    </a:lnTo>
                    <a:lnTo>
                      <a:pt x="6741" y="12063"/>
                    </a:lnTo>
                    <a:lnTo>
                      <a:pt x="6940" y="11964"/>
                    </a:lnTo>
                    <a:lnTo>
                      <a:pt x="7139" y="11864"/>
                    </a:lnTo>
                    <a:lnTo>
                      <a:pt x="7313" y="11740"/>
                    </a:lnTo>
                    <a:lnTo>
                      <a:pt x="7438" y="11690"/>
                    </a:lnTo>
                    <a:lnTo>
                      <a:pt x="7587" y="11690"/>
                    </a:lnTo>
                    <a:lnTo>
                      <a:pt x="7711" y="11715"/>
                    </a:lnTo>
                    <a:lnTo>
                      <a:pt x="7811" y="11815"/>
                    </a:lnTo>
                    <a:lnTo>
                      <a:pt x="7885" y="11939"/>
                    </a:lnTo>
                    <a:lnTo>
                      <a:pt x="7885" y="12088"/>
                    </a:lnTo>
                    <a:lnTo>
                      <a:pt x="7836" y="12213"/>
                    </a:lnTo>
                    <a:lnTo>
                      <a:pt x="7736" y="12312"/>
                    </a:lnTo>
                    <a:lnTo>
                      <a:pt x="7463" y="12511"/>
                    </a:lnTo>
                    <a:lnTo>
                      <a:pt x="7139" y="12660"/>
                    </a:lnTo>
                    <a:lnTo>
                      <a:pt x="6816" y="12785"/>
                    </a:lnTo>
                    <a:lnTo>
                      <a:pt x="6468" y="12859"/>
                    </a:lnTo>
                    <a:lnTo>
                      <a:pt x="6468" y="13158"/>
                    </a:lnTo>
                    <a:lnTo>
                      <a:pt x="6518" y="13431"/>
                    </a:lnTo>
                    <a:lnTo>
                      <a:pt x="6567" y="13730"/>
                    </a:lnTo>
                    <a:lnTo>
                      <a:pt x="6642" y="14003"/>
                    </a:lnTo>
                    <a:lnTo>
                      <a:pt x="6766" y="14277"/>
                    </a:lnTo>
                    <a:lnTo>
                      <a:pt x="6891" y="14551"/>
                    </a:lnTo>
                    <a:lnTo>
                      <a:pt x="7065" y="14824"/>
                    </a:lnTo>
                    <a:lnTo>
                      <a:pt x="7239" y="15073"/>
                    </a:lnTo>
                    <a:lnTo>
                      <a:pt x="7438" y="15297"/>
                    </a:lnTo>
                    <a:lnTo>
                      <a:pt x="7662" y="15521"/>
                    </a:lnTo>
                    <a:lnTo>
                      <a:pt x="7885" y="15744"/>
                    </a:lnTo>
                    <a:lnTo>
                      <a:pt x="8159" y="15943"/>
                    </a:lnTo>
                    <a:lnTo>
                      <a:pt x="8433" y="16117"/>
                    </a:lnTo>
                    <a:lnTo>
                      <a:pt x="8706" y="16267"/>
                    </a:lnTo>
                    <a:lnTo>
                      <a:pt x="9005" y="16416"/>
                    </a:lnTo>
                    <a:lnTo>
                      <a:pt x="9328" y="16515"/>
                    </a:lnTo>
                    <a:lnTo>
                      <a:pt x="9776" y="16665"/>
                    </a:lnTo>
                    <a:lnTo>
                      <a:pt x="10223" y="16739"/>
                    </a:lnTo>
                    <a:lnTo>
                      <a:pt x="11169" y="16889"/>
                    </a:lnTo>
                    <a:lnTo>
                      <a:pt x="11865" y="17013"/>
                    </a:lnTo>
                    <a:lnTo>
                      <a:pt x="11965" y="16963"/>
                    </a:lnTo>
                    <a:lnTo>
                      <a:pt x="12512" y="16839"/>
                    </a:lnTo>
                    <a:lnTo>
                      <a:pt x="12885" y="16739"/>
                    </a:lnTo>
                    <a:lnTo>
                      <a:pt x="13208" y="16615"/>
                    </a:lnTo>
                    <a:lnTo>
                      <a:pt x="13581" y="16441"/>
                    </a:lnTo>
                    <a:lnTo>
                      <a:pt x="13805" y="16341"/>
                    </a:lnTo>
                    <a:lnTo>
                      <a:pt x="13979" y="16217"/>
                    </a:lnTo>
                    <a:lnTo>
                      <a:pt x="14178" y="16068"/>
                    </a:lnTo>
                    <a:lnTo>
                      <a:pt x="14327" y="15894"/>
                    </a:lnTo>
                    <a:lnTo>
                      <a:pt x="14502" y="15744"/>
                    </a:lnTo>
                    <a:lnTo>
                      <a:pt x="14626" y="15570"/>
                    </a:lnTo>
                    <a:lnTo>
                      <a:pt x="14725" y="15396"/>
                    </a:lnTo>
                    <a:lnTo>
                      <a:pt x="14825" y="15197"/>
                    </a:lnTo>
                    <a:lnTo>
                      <a:pt x="14899" y="15098"/>
                    </a:lnTo>
                    <a:lnTo>
                      <a:pt x="14999" y="14998"/>
                    </a:lnTo>
                    <a:lnTo>
                      <a:pt x="15148" y="14973"/>
                    </a:lnTo>
                    <a:lnTo>
                      <a:pt x="15273" y="14998"/>
                    </a:lnTo>
                    <a:lnTo>
                      <a:pt x="15397" y="15073"/>
                    </a:lnTo>
                    <a:lnTo>
                      <a:pt x="15472" y="15197"/>
                    </a:lnTo>
                    <a:lnTo>
                      <a:pt x="15496" y="15322"/>
                    </a:lnTo>
                    <a:lnTo>
                      <a:pt x="15472" y="15471"/>
                    </a:lnTo>
                    <a:lnTo>
                      <a:pt x="15372" y="15695"/>
                    </a:lnTo>
                    <a:lnTo>
                      <a:pt x="15223" y="15943"/>
                    </a:lnTo>
                    <a:lnTo>
                      <a:pt x="15049" y="16167"/>
                    </a:lnTo>
                    <a:lnTo>
                      <a:pt x="14875" y="16391"/>
                    </a:lnTo>
                    <a:lnTo>
                      <a:pt x="14651" y="16590"/>
                    </a:lnTo>
                    <a:lnTo>
                      <a:pt x="14402" y="16789"/>
                    </a:lnTo>
                    <a:lnTo>
                      <a:pt x="14153" y="16938"/>
                    </a:lnTo>
                    <a:lnTo>
                      <a:pt x="13905" y="17087"/>
                    </a:lnTo>
                    <a:lnTo>
                      <a:pt x="13581" y="17237"/>
                    </a:lnTo>
                    <a:lnTo>
                      <a:pt x="13283" y="17361"/>
                    </a:lnTo>
                    <a:lnTo>
                      <a:pt x="13656" y="17510"/>
                    </a:lnTo>
                    <a:lnTo>
                      <a:pt x="14029" y="17709"/>
                    </a:lnTo>
                    <a:lnTo>
                      <a:pt x="14377" y="17933"/>
                    </a:lnTo>
                    <a:lnTo>
                      <a:pt x="14676" y="18207"/>
                    </a:lnTo>
                    <a:lnTo>
                      <a:pt x="14825" y="18356"/>
                    </a:lnTo>
                    <a:lnTo>
                      <a:pt x="14949" y="18505"/>
                    </a:lnTo>
                    <a:lnTo>
                      <a:pt x="15049" y="18654"/>
                    </a:lnTo>
                    <a:lnTo>
                      <a:pt x="15148" y="18829"/>
                    </a:lnTo>
                    <a:lnTo>
                      <a:pt x="15223" y="19003"/>
                    </a:lnTo>
                    <a:lnTo>
                      <a:pt x="15297" y="19177"/>
                    </a:lnTo>
                    <a:lnTo>
                      <a:pt x="15322" y="19376"/>
                    </a:lnTo>
                    <a:lnTo>
                      <a:pt x="15347" y="19575"/>
                    </a:lnTo>
                    <a:lnTo>
                      <a:pt x="15322" y="19724"/>
                    </a:lnTo>
                    <a:lnTo>
                      <a:pt x="15248" y="19823"/>
                    </a:lnTo>
                    <a:lnTo>
                      <a:pt x="15148" y="19898"/>
                    </a:lnTo>
                    <a:lnTo>
                      <a:pt x="14999" y="19948"/>
                    </a:lnTo>
                    <a:lnTo>
                      <a:pt x="14974" y="19948"/>
                    </a:lnTo>
                    <a:lnTo>
                      <a:pt x="14850" y="19923"/>
                    </a:lnTo>
                    <a:lnTo>
                      <a:pt x="14750" y="19848"/>
                    </a:lnTo>
                    <a:lnTo>
                      <a:pt x="14651" y="19724"/>
                    </a:lnTo>
                    <a:lnTo>
                      <a:pt x="14626" y="19600"/>
                    </a:lnTo>
                    <a:lnTo>
                      <a:pt x="14626" y="19450"/>
                    </a:lnTo>
                    <a:lnTo>
                      <a:pt x="14576" y="19301"/>
                    </a:lnTo>
                    <a:lnTo>
                      <a:pt x="14526" y="19152"/>
                    </a:lnTo>
                    <a:lnTo>
                      <a:pt x="14427" y="19028"/>
                    </a:lnTo>
                    <a:lnTo>
                      <a:pt x="14327" y="18878"/>
                    </a:lnTo>
                    <a:lnTo>
                      <a:pt x="14228" y="18754"/>
                    </a:lnTo>
                    <a:lnTo>
                      <a:pt x="13954" y="18530"/>
                    </a:lnTo>
                    <a:lnTo>
                      <a:pt x="13656" y="18306"/>
                    </a:lnTo>
                    <a:lnTo>
                      <a:pt x="13308" y="18132"/>
                    </a:lnTo>
                    <a:lnTo>
                      <a:pt x="12959" y="17983"/>
                    </a:lnTo>
                    <a:lnTo>
                      <a:pt x="12586" y="17883"/>
                    </a:lnTo>
                    <a:lnTo>
                      <a:pt x="12213" y="17784"/>
                    </a:lnTo>
                    <a:lnTo>
                      <a:pt x="11840" y="17734"/>
                    </a:lnTo>
                    <a:lnTo>
                      <a:pt x="11069" y="17610"/>
                    </a:lnTo>
                    <a:lnTo>
                      <a:pt x="10895" y="17585"/>
                    </a:lnTo>
                    <a:lnTo>
                      <a:pt x="10995" y="17859"/>
                    </a:lnTo>
                    <a:lnTo>
                      <a:pt x="11019" y="18132"/>
                    </a:lnTo>
                    <a:lnTo>
                      <a:pt x="11044" y="18431"/>
                    </a:lnTo>
                    <a:lnTo>
                      <a:pt x="11019" y="18704"/>
                    </a:lnTo>
                    <a:lnTo>
                      <a:pt x="10945" y="18978"/>
                    </a:lnTo>
                    <a:lnTo>
                      <a:pt x="10845" y="19251"/>
                    </a:lnTo>
                    <a:lnTo>
                      <a:pt x="10696" y="19525"/>
                    </a:lnTo>
                    <a:lnTo>
                      <a:pt x="10522" y="19749"/>
                    </a:lnTo>
                    <a:lnTo>
                      <a:pt x="10472" y="19823"/>
                    </a:lnTo>
                    <a:lnTo>
                      <a:pt x="10398" y="19848"/>
                    </a:lnTo>
                    <a:lnTo>
                      <a:pt x="10323" y="19873"/>
                    </a:lnTo>
                    <a:lnTo>
                      <a:pt x="10124" y="19873"/>
                    </a:lnTo>
                    <a:lnTo>
                      <a:pt x="10025" y="19799"/>
                    </a:lnTo>
                    <a:lnTo>
                      <a:pt x="9925" y="19699"/>
                    </a:lnTo>
                    <a:lnTo>
                      <a:pt x="9900" y="19550"/>
                    </a:lnTo>
                    <a:lnTo>
                      <a:pt x="9900" y="19425"/>
                    </a:lnTo>
                    <a:lnTo>
                      <a:pt x="9975" y="19301"/>
                    </a:lnTo>
                    <a:lnTo>
                      <a:pt x="10124" y="19077"/>
                    </a:lnTo>
                    <a:lnTo>
                      <a:pt x="10223" y="18853"/>
                    </a:lnTo>
                    <a:lnTo>
                      <a:pt x="10298" y="18630"/>
                    </a:lnTo>
                    <a:lnTo>
                      <a:pt x="10323" y="18381"/>
                    </a:lnTo>
                    <a:lnTo>
                      <a:pt x="10323" y="18132"/>
                    </a:lnTo>
                    <a:lnTo>
                      <a:pt x="10273" y="17883"/>
                    </a:lnTo>
                    <a:lnTo>
                      <a:pt x="10174" y="17660"/>
                    </a:lnTo>
                    <a:lnTo>
                      <a:pt x="10025" y="17436"/>
                    </a:lnTo>
                    <a:lnTo>
                      <a:pt x="9552" y="17336"/>
                    </a:lnTo>
                    <a:lnTo>
                      <a:pt x="9104" y="17212"/>
                    </a:lnTo>
                    <a:lnTo>
                      <a:pt x="8632" y="17013"/>
                    </a:lnTo>
                    <a:lnTo>
                      <a:pt x="8209" y="16814"/>
                    </a:lnTo>
                    <a:lnTo>
                      <a:pt x="7811" y="16565"/>
                    </a:lnTo>
                    <a:lnTo>
                      <a:pt x="7438" y="16267"/>
                    </a:lnTo>
                    <a:lnTo>
                      <a:pt x="7164" y="16491"/>
                    </a:lnTo>
                    <a:lnTo>
                      <a:pt x="6891" y="16690"/>
                    </a:lnTo>
                    <a:lnTo>
                      <a:pt x="6592" y="16864"/>
                    </a:lnTo>
                    <a:lnTo>
                      <a:pt x="6269" y="17013"/>
                    </a:lnTo>
                    <a:lnTo>
                      <a:pt x="5945" y="17162"/>
                    </a:lnTo>
                    <a:lnTo>
                      <a:pt x="5597" y="17262"/>
                    </a:lnTo>
                    <a:lnTo>
                      <a:pt x="5249" y="17361"/>
                    </a:lnTo>
                    <a:lnTo>
                      <a:pt x="4901" y="17411"/>
                    </a:lnTo>
                    <a:lnTo>
                      <a:pt x="4851" y="17411"/>
                    </a:lnTo>
                    <a:lnTo>
                      <a:pt x="4727" y="17386"/>
                    </a:lnTo>
                    <a:lnTo>
                      <a:pt x="4602" y="17336"/>
                    </a:lnTo>
                    <a:lnTo>
                      <a:pt x="4528" y="17237"/>
                    </a:lnTo>
                    <a:lnTo>
                      <a:pt x="4503" y="17112"/>
                    </a:lnTo>
                    <a:lnTo>
                      <a:pt x="4503" y="16963"/>
                    </a:lnTo>
                    <a:lnTo>
                      <a:pt x="4553" y="16839"/>
                    </a:lnTo>
                    <a:lnTo>
                      <a:pt x="4652" y="16764"/>
                    </a:lnTo>
                    <a:lnTo>
                      <a:pt x="4801" y="16714"/>
                    </a:lnTo>
                    <a:lnTo>
                      <a:pt x="5100" y="16665"/>
                    </a:lnTo>
                    <a:lnTo>
                      <a:pt x="5373" y="16590"/>
                    </a:lnTo>
                    <a:lnTo>
                      <a:pt x="5672" y="16491"/>
                    </a:lnTo>
                    <a:lnTo>
                      <a:pt x="5945" y="16391"/>
                    </a:lnTo>
                    <a:lnTo>
                      <a:pt x="6194" y="16267"/>
                    </a:lnTo>
                    <a:lnTo>
                      <a:pt x="6443" y="16117"/>
                    </a:lnTo>
                    <a:lnTo>
                      <a:pt x="6692" y="15943"/>
                    </a:lnTo>
                    <a:lnTo>
                      <a:pt x="6915" y="15794"/>
                    </a:lnTo>
                    <a:lnTo>
                      <a:pt x="6642" y="15471"/>
                    </a:lnTo>
                    <a:lnTo>
                      <a:pt x="6418" y="15147"/>
                    </a:lnTo>
                    <a:lnTo>
                      <a:pt x="6219" y="14799"/>
                    </a:lnTo>
                    <a:lnTo>
                      <a:pt x="6070" y="14451"/>
                    </a:lnTo>
                    <a:lnTo>
                      <a:pt x="5921" y="14078"/>
                    </a:lnTo>
                    <a:lnTo>
                      <a:pt x="5846" y="13705"/>
                    </a:lnTo>
                    <a:lnTo>
                      <a:pt x="5771" y="13332"/>
                    </a:lnTo>
                    <a:lnTo>
                      <a:pt x="5771" y="12959"/>
                    </a:lnTo>
                    <a:lnTo>
                      <a:pt x="5398" y="12959"/>
                    </a:lnTo>
                    <a:lnTo>
                      <a:pt x="5125" y="12934"/>
                    </a:lnTo>
                    <a:lnTo>
                      <a:pt x="4602" y="12834"/>
                    </a:lnTo>
                    <a:lnTo>
                      <a:pt x="4105" y="12685"/>
                    </a:lnTo>
                    <a:lnTo>
                      <a:pt x="3657" y="12511"/>
                    </a:lnTo>
                    <a:lnTo>
                      <a:pt x="3284" y="12312"/>
                    </a:lnTo>
                    <a:lnTo>
                      <a:pt x="2911" y="12088"/>
                    </a:lnTo>
                    <a:lnTo>
                      <a:pt x="2588" y="11839"/>
                    </a:lnTo>
                    <a:lnTo>
                      <a:pt x="2264" y="11591"/>
                    </a:lnTo>
                    <a:lnTo>
                      <a:pt x="1991" y="11292"/>
                    </a:lnTo>
                    <a:lnTo>
                      <a:pt x="1717" y="11019"/>
                    </a:lnTo>
                    <a:lnTo>
                      <a:pt x="1195" y="10422"/>
                    </a:lnTo>
                    <a:lnTo>
                      <a:pt x="971" y="10745"/>
                    </a:lnTo>
                    <a:lnTo>
                      <a:pt x="747" y="11068"/>
                    </a:lnTo>
                    <a:lnTo>
                      <a:pt x="573" y="11392"/>
                    </a:lnTo>
                    <a:lnTo>
                      <a:pt x="399" y="11740"/>
                    </a:lnTo>
                    <a:lnTo>
                      <a:pt x="250" y="12088"/>
                    </a:lnTo>
                    <a:lnTo>
                      <a:pt x="150" y="12461"/>
                    </a:lnTo>
                    <a:lnTo>
                      <a:pt x="76" y="12834"/>
                    </a:lnTo>
                    <a:lnTo>
                      <a:pt x="1" y="13232"/>
                    </a:lnTo>
                    <a:lnTo>
                      <a:pt x="125" y="13431"/>
                    </a:lnTo>
                    <a:lnTo>
                      <a:pt x="250" y="13630"/>
                    </a:lnTo>
                    <a:lnTo>
                      <a:pt x="399" y="13829"/>
                    </a:lnTo>
                    <a:lnTo>
                      <a:pt x="573" y="14003"/>
                    </a:lnTo>
                    <a:lnTo>
                      <a:pt x="772" y="14177"/>
                    </a:lnTo>
                    <a:lnTo>
                      <a:pt x="996" y="14327"/>
                    </a:lnTo>
                    <a:lnTo>
                      <a:pt x="1245" y="14476"/>
                    </a:lnTo>
                    <a:lnTo>
                      <a:pt x="1518" y="14600"/>
                    </a:lnTo>
                    <a:lnTo>
                      <a:pt x="1817" y="14700"/>
                    </a:lnTo>
                    <a:lnTo>
                      <a:pt x="2115" y="14799"/>
                    </a:lnTo>
                    <a:lnTo>
                      <a:pt x="2438" y="14849"/>
                    </a:lnTo>
                    <a:lnTo>
                      <a:pt x="2737" y="14899"/>
                    </a:lnTo>
                    <a:lnTo>
                      <a:pt x="3384" y="14899"/>
                    </a:lnTo>
                    <a:lnTo>
                      <a:pt x="3707" y="14849"/>
                    </a:lnTo>
                    <a:lnTo>
                      <a:pt x="4005" y="14774"/>
                    </a:lnTo>
                    <a:lnTo>
                      <a:pt x="4155" y="14774"/>
                    </a:lnTo>
                    <a:lnTo>
                      <a:pt x="4279" y="14824"/>
                    </a:lnTo>
                    <a:lnTo>
                      <a:pt x="4378" y="14899"/>
                    </a:lnTo>
                    <a:lnTo>
                      <a:pt x="4453" y="15023"/>
                    </a:lnTo>
                    <a:lnTo>
                      <a:pt x="4453" y="15172"/>
                    </a:lnTo>
                    <a:lnTo>
                      <a:pt x="4403" y="15297"/>
                    </a:lnTo>
                    <a:lnTo>
                      <a:pt x="4329" y="15396"/>
                    </a:lnTo>
                    <a:lnTo>
                      <a:pt x="4204" y="15471"/>
                    </a:lnTo>
                    <a:lnTo>
                      <a:pt x="3906" y="15545"/>
                    </a:lnTo>
                    <a:lnTo>
                      <a:pt x="3607" y="15570"/>
                    </a:lnTo>
                    <a:lnTo>
                      <a:pt x="3334" y="15620"/>
                    </a:lnTo>
                    <a:lnTo>
                      <a:pt x="3035" y="15620"/>
                    </a:lnTo>
                    <a:lnTo>
                      <a:pt x="2563" y="15595"/>
                    </a:lnTo>
                    <a:lnTo>
                      <a:pt x="2115" y="15521"/>
                    </a:lnTo>
                    <a:lnTo>
                      <a:pt x="1667" y="15421"/>
                    </a:lnTo>
                    <a:lnTo>
                      <a:pt x="1245" y="15247"/>
                    </a:lnTo>
                    <a:lnTo>
                      <a:pt x="896" y="15098"/>
                    </a:lnTo>
                    <a:lnTo>
                      <a:pt x="573" y="14899"/>
                    </a:lnTo>
                    <a:lnTo>
                      <a:pt x="299" y="14700"/>
                    </a:lnTo>
                    <a:lnTo>
                      <a:pt x="26" y="14476"/>
                    </a:lnTo>
                    <a:lnTo>
                      <a:pt x="125" y="14998"/>
                    </a:lnTo>
                    <a:lnTo>
                      <a:pt x="175" y="15247"/>
                    </a:lnTo>
                    <a:lnTo>
                      <a:pt x="250" y="15496"/>
                    </a:lnTo>
                    <a:lnTo>
                      <a:pt x="374" y="15819"/>
                    </a:lnTo>
                    <a:lnTo>
                      <a:pt x="523" y="16142"/>
                    </a:lnTo>
                    <a:lnTo>
                      <a:pt x="673" y="16441"/>
                    </a:lnTo>
                    <a:lnTo>
                      <a:pt x="871" y="16739"/>
                    </a:lnTo>
                    <a:lnTo>
                      <a:pt x="1070" y="17038"/>
                    </a:lnTo>
                    <a:lnTo>
                      <a:pt x="1294" y="17311"/>
                    </a:lnTo>
                    <a:lnTo>
                      <a:pt x="1518" y="17560"/>
                    </a:lnTo>
                    <a:lnTo>
                      <a:pt x="1792" y="17834"/>
                    </a:lnTo>
                    <a:lnTo>
                      <a:pt x="2065" y="18058"/>
                    </a:lnTo>
                    <a:lnTo>
                      <a:pt x="2339" y="18306"/>
                    </a:lnTo>
                    <a:lnTo>
                      <a:pt x="2662" y="18505"/>
                    </a:lnTo>
                    <a:lnTo>
                      <a:pt x="2961" y="18704"/>
                    </a:lnTo>
                    <a:lnTo>
                      <a:pt x="3309" y="18903"/>
                    </a:lnTo>
                    <a:lnTo>
                      <a:pt x="3657" y="19077"/>
                    </a:lnTo>
                    <a:lnTo>
                      <a:pt x="4005" y="19227"/>
                    </a:lnTo>
                    <a:lnTo>
                      <a:pt x="4378" y="19351"/>
                    </a:lnTo>
                    <a:lnTo>
                      <a:pt x="4926" y="19351"/>
                    </a:lnTo>
                    <a:lnTo>
                      <a:pt x="5349" y="19326"/>
                    </a:lnTo>
                    <a:lnTo>
                      <a:pt x="5771" y="19227"/>
                    </a:lnTo>
                    <a:lnTo>
                      <a:pt x="6194" y="19127"/>
                    </a:lnTo>
                    <a:lnTo>
                      <a:pt x="6567" y="18953"/>
                    </a:lnTo>
                    <a:lnTo>
                      <a:pt x="6940" y="18779"/>
                    </a:lnTo>
                    <a:lnTo>
                      <a:pt x="7289" y="18555"/>
                    </a:lnTo>
                    <a:lnTo>
                      <a:pt x="7587" y="18281"/>
                    </a:lnTo>
                    <a:lnTo>
                      <a:pt x="7711" y="18232"/>
                    </a:lnTo>
                    <a:lnTo>
                      <a:pt x="7861" y="18207"/>
                    </a:lnTo>
                    <a:lnTo>
                      <a:pt x="7985" y="18232"/>
                    </a:lnTo>
                    <a:lnTo>
                      <a:pt x="8109" y="18306"/>
                    </a:lnTo>
                    <a:lnTo>
                      <a:pt x="8184" y="18431"/>
                    </a:lnTo>
                    <a:lnTo>
                      <a:pt x="8209" y="18555"/>
                    </a:lnTo>
                    <a:lnTo>
                      <a:pt x="8159" y="18704"/>
                    </a:lnTo>
                    <a:lnTo>
                      <a:pt x="8084" y="18804"/>
                    </a:lnTo>
                    <a:lnTo>
                      <a:pt x="7811" y="19052"/>
                    </a:lnTo>
                    <a:lnTo>
                      <a:pt x="7512" y="19251"/>
                    </a:lnTo>
                    <a:lnTo>
                      <a:pt x="7189" y="19450"/>
                    </a:lnTo>
                    <a:lnTo>
                      <a:pt x="6866" y="19624"/>
                    </a:lnTo>
                    <a:lnTo>
                      <a:pt x="6518" y="19749"/>
                    </a:lnTo>
                    <a:lnTo>
                      <a:pt x="6169" y="19873"/>
                    </a:lnTo>
                    <a:lnTo>
                      <a:pt x="5796" y="19948"/>
                    </a:lnTo>
                    <a:lnTo>
                      <a:pt x="5423" y="20022"/>
                    </a:lnTo>
                    <a:lnTo>
                      <a:pt x="5970" y="20445"/>
                    </a:lnTo>
                    <a:lnTo>
                      <a:pt x="6542" y="20843"/>
                    </a:lnTo>
                    <a:lnTo>
                      <a:pt x="7164" y="21191"/>
                    </a:lnTo>
                    <a:lnTo>
                      <a:pt x="7786" y="21490"/>
                    </a:lnTo>
                    <a:lnTo>
                      <a:pt x="8458" y="21739"/>
                    </a:lnTo>
                    <a:lnTo>
                      <a:pt x="9129" y="21962"/>
                    </a:lnTo>
                    <a:lnTo>
                      <a:pt x="9826" y="22137"/>
                    </a:lnTo>
                    <a:lnTo>
                      <a:pt x="10522" y="22261"/>
                    </a:lnTo>
                    <a:lnTo>
                      <a:pt x="10895" y="22211"/>
                    </a:lnTo>
                    <a:lnTo>
                      <a:pt x="11069" y="22161"/>
                    </a:lnTo>
                    <a:lnTo>
                      <a:pt x="11268" y="22112"/>
                    </a:lnTo>
                    <a:lnTo>
                      <a:pt x="11467" y="22012"/>
                    </a:lnTo>
                    <a:lnTo>
                      <a:pt x="11666" y="21913"/>
                    </a:lnTo>
                    <a:lnTo>
                      <a:pt x="11840" y="21788"/>
                    </a:lnTo>
                    <a:lnTo>
                      <a:pt x="11989" y="21614"/>
                    </a:lnTo>
                    <a:lnTo>
                      <a:pt x="12114" y="21440"/>
                    </a:lnTo>
                    <a:lnTo>
                      <a:pt x="12213" y="21291"/>
                    </a:lnTo>
                    <a:lnTo>
                      <a:pt x="12288" y="21117"/>
                    </a:lnTo>
                    <a:lnTo>
                      <a:pt x="12338" y="20918"/>
                    </a:lnTo>
                    <a:lnTo>
                      <a:pt x="12363" y="20744"/>
                    </a:lnTo>
                    <a:lnTo>
                      <a:pt x="12387" y="20545"/>
                    </a:lnTo>
                    <a:lnTo>
                      <a:pt x="12363" y="20371"/>
                    </a:lnTo>
                    <a:lnTo>
                      <a:pt x="12313" y="20172"/>
                    </a:lnTo>
                    <a:lnTo>
                      <a:pt x="12313" y="20047"/>
                    </a:lnTo>
                    <a:lnTo>
                      <a:pt x="12338" y="19923"/>
                    </a:lnTo>
                    <a:lnTo>
                      <a:pt x="12437" y="19799"/>
                    </a:lnTo>
                    <a:lnTo>
                      <a:pt x="12561" y="19749"/>
                    </a:lnTo>
                    <a:lnTo>
                      <a:pt x="12686" y="19724"/>
                    </a:lnTo>
                    <a:lnTo>
                      <a:pt x="12835" y="19774"/>
                    </a:lnTo>
                    <a:lnTo>
                      <a:pt x="12935" y="19848"/>
                    </a:lnTo>
                    <a:lnTo>
                      <a:pt x="13009" y="19973"/>
                    </a:lnTo>
                    <a:lnTo>
                      <a:pt x="13059" y="20246"/>
                    </a:lnTo>
                    <a:lnTo>
                      <a:pt x="13084" y="20520"/>
                    </a:lnTo>
                    <a:lnTo>
                      <a:pt x="13084" y="20793"/>
                    </a:lnTo>
                    <a:lnTo>
                      <a:pt x="13034" y="21067"/>
                    </a:lnTo>
                    <a:lnTo>
                      <a:pt x="12959" y="21341"/>
                    </a:lnTo>
                    <a:lnTo>
                      <a:pt x="12860" y="21589"/>
                    </a:lnTo>
                    <a:lnTo>
                      <a:pt x="12711" y="21838"/>
                    </a:lnTo>
                    <a:lnTo>
                      <a:pt x="12537" y="22087"/>
                    </a:lnTo>
                    <a:lnTo>
                      <a:pt x="12387" y="22211"/>
                    </a:lnTo>
                    <a:lnTo>
                      <a:pt x="12238" y="22360"/>
                    </a:lnTo>
                    <a:lnTo>
                      <a:pt x="12263" y="22360"/>
                    </a:lnTo>
                    <a:lnTo>
                      <a:pt x="12885" y="22286"/>
                    </a:lnTo>
                    <a:lnTo>
                      <a:pt x="13482" y="22211"/>
                    </a:lnTo>
                    <a:lnTo>
                      <a:pt x="14054" y="22062"/>
                    </a:lnTo>
                    <a:lnTo>
                      <a:pt x="14626" y="21888"/>
                    </a:lnTo>
                    <a:lnTo>
                      <a:pt x="15198" y="21689"/>
                    </a:lnTo>
                    <a:lnTo>
                      <a:pt x="15720" y="21465"/>
                    </a:lnTo>
                    <a:lnTo>
                      <a:pt x="16243" y="21191"/>
                    </a:lnTo>
                    <a:lnTo>
                      <a:pt x="16740" y="20893"/>
                    </a:lnTo>
                    <a:lnTo>
                      <a:pt x="17213" y="20570"/>
                    </a:lnTo>
                    <a:lnTo>
                      <a:pt x="17660" y="20197"/>
                    </a:lnTo>
                    <a:lnTo>
                      <a:pt x="18058" y="19823"/>
                    </a:lnTo>
                    <a:lnTo>
                      <a:pt x="18456" y="19425"/>
                    </a:lnTo>
                    <a:lnTo>
                      <a:pt x="18804" y="19003"/>
                    </a:lnTo>
                    <a:lnTo>
                      <a:pt x="19128" y="18555"/>
                    </a:lnTo>
                    <a:lnTo>
                      <a:pt x="19426" y="18107"/>
                    </a:lnTo>
                    <a:lnTo>
                      <a:pt x="19700" y="17610"/>
                    </a:lnTo>
                    <a:lnTo>
                      <a:pt x="19376" y="17859"/>
                    </a:lnTo>
                    <a:lnTo>
                      <a:pt x="19028" y="18082"/>
                    </a:lnTo>
                    <a:lnTo>
                      <a:pt x="18680" y="18256"/>
                    </a:lnTo>
                    <a:lnTo>
                      <a:pt x="18332" y="18406"/>
                    </a:lnTo>
                    <a:lnTo>
                      <a:pt x="17959" y="18530"/>
                    </a:lnTo>
                    <a:lnTo>
                      <a:pt x="17586" y="18605"/>
                    </a:lnTo>
                    <a:lnTo>
                      <a:pt x="17213" y="18654"/>
                    </a:lnTo>
                    <a:lnTo>
                      <a:pt x="16840" y="18679"/>
                    </a:lnTo>
                    <a:lnTo>
                      <a:pt x="16367" y="18654"/>
                    </a:lnTo>
                    <a:lnTo>
                      <a:pt x="16243" y="18605"/>
                    </a:lnTo>
                    <a:lnTo>
                      <a:pt x="16118" y="18530"/>
                    </a:lnTo>
                    <a:lnTo>
                      <a:pt x="16068" y="18406"/>
                    </a:lnTo>
                    <a:lnTo>
                      <a:pt x="16044" y="18256"/>
                    </a:lnTo>
                    <a:lnTo>
                      <a:pt x="16093" y="18132"/>
                    </a:lnTo>
                    <a:lnTo>
                      <a:pt x="16193" y="18033"/>
                    </a:lnTo>
                    <a:lnTo>
                      <a:pt x="16317" y="17958"/>
                    </a:lnTo>
                    <a:lnTo>
                      <a:pt x="16989" y="17958"/>
                    </a:lnTo>
                    <a:lnTo>
                      <a:pt x="17237" y="17933"/>
                    </a:lnTo>
                    <a:lnTo>
                      <a:pt x="17511" y="17908"/>
                    </a:lnTo>
                    <a:lnTo>
                      <a:pt x="17785" y="17834"/>
                    </a:lnTo>
                    <a:lnTo>
                      <a:pt x="18033" y="17759"/>
                    </a:lnTo>
                    <a:lnTo>
                      <a:pt x="18282" y="17635"/>
                    </a:lnTo>
                    <a:lnTo>
                      <a:pt x="18556" y="17510"/>
                    </a:lnTo>
                    <a:lnTo>
                      <a:pt x="18804" y="17386"/>
                    </a:lnTo>
                    <a:lnTo>
                      <a:pt x="19028" y="17212"/>
                    </a:lnTo>
                    <a:lnTo>
                      <a:pt x="19277" y="17038"/>
                    </a:lnTo>
                    <a:lnTo>
                      <a:pt x="19476" y="16864"/>
                    </a:lnTo>
                    <a:lnTo>
                      <a:pt x="19700" y="16665"/>
                    </a:lnTo>
                    <a:lnTo>
                      <a:pt x="19899" y="16441"/>
                    </a:lnTo>
                    <a:lnTo>
                      <a:pt x="20098" y="16192"/>
                    </a:lnTo>
                    <a:lnTo>
                      <a:pt x="20272" y="15943"/>
                    </a:lnTo>
                    <a:lnTo>
                      <a:pt x="20297" y="15918"/>
                    </a:lnTo>
                    <a:lnTo>
                      <a:pt x="20347" y="15570"/>
                    </a:lnTo>
                    <a:lnTo>
                      <a:pt x="20396" y="15222"/>
                    </a:lnTo>
                    <a:lnTo>
                      <a:pt x="20421" y="14849"/>
                    </a:lnTo>
                    <a:lnTo>
                      <a:pt x="20421" y="14501"/>
                    </a:lnTo>
                    <a:lnTo>
                      <a:pt x="20421" y="14153"/>
                    </a:lnTo>
                    <a:lnTo>
                      <a:pt x="20172" y="14277"/>
                    </a:lnTo>
                    <a:lnTo>
                      <a:pt x="19874" y="14401"/>
                    </a:lnTo>
                    <a:lnTo>
                      <a:pt x="19600" y="14501"/>
                    </a:lnTo>
                    <a:lnTo>
                      <a:pt x="19302" y="14575"/>
                    </a:lnTo>
                    <a:lnTo>
                      <a:pt x="18979" y="14650"/>
                    </a:lnTo>
                    <a:lnTo>
                      <a:pt x="18630" y="14700"/>
                    </a:lnTo>
                    <a:lnTo>
                      <a:pt x="18282" y="14725"/>
                    </a:lnTo>
                    <a:lnTo>
                      <a:pt x="17834" y="14725"/>
                    </a:lnTo>
                    <a:lnTo>
                      <a:pt x="17287" y="14700"/>
                    </a:lnTo>
                    <a:lnTo>
                      <a:pt x="16790" y="14625"/>
                    </a:lnTo>
                    <a:lnTo>
                      <a:pt x="16342" y="14501"/>
                    </a:lnTo>
                    <a:lnTo>
                      <a:pt x="15894" y="14327"/>
                    </a:lnTo>
                    <a:lnTo>
                      <a:pt x="15695" y="14227"/>
                    </a:lnTo>
                    <a:lnTo>
                      <a:pt x="15496" y="14103"/>
                    </a:lnTo>
                    <a:lnTo>
                      <a:pt x="15297" y="13954"/>
                    </a:lnTo>
                    <a:lnTo>
                      <a:pt x="15123" y="13804"/>
                    </a:lnTo>
                    <a:lnTo>
                      <a:pt x="14974" y="13655"/>
                    </a:lnTo>
                    <a:lnTo>
                      <a:pt x="14850" y="13481"/>
                    </a:lnTo>
                    <a:lnTo>
                      <a:pt x="14725" y="13307"/>
                    </a:lnTo>
                    <a:lnTo>
                      <a:pt x="14626" y="13133"/>
                    </a:lnTo>
                    <a:lnTo>
                      <a:pt x="14253" y="13083"/>
                    </a:lnTo>
                    <a:lnTo>
                      <a:pt x="13905" y="13008"/>
                    </a:lnTo>
                    <a:lnTo>
                      <a:pt x="13556" y="12909"/>
                    </a:lnTo>
                    <a:lnTo>
                      <a:pt x="13233" y="12785"/>
                    </a:lnTo>
                    <a:lnTo>
                      <a:pt x="12910" y="12660"/>
                    </a:lnTo>
                    <a:lnTo>
                      <a:pt x="12586" y="12511"/>
                    </a:lnTo>
                    <a:lnTo>
                      <a:pt x="12288" y="12337"/>
                    </a:lnTo>
                    <a:lnTo>
                      <a:pt x="11989" y="12138"/>
                    </a:lnTo>
                    <a:lnTo>
                      <a:pt x="11741" y="12536"/>
                    </a:lnTo>
                    <a:lnTo>
                      <a:pt x="11492" y="12909"/>
                    </a:lnTo>
                    <a:lnTo>
                      <a:pt x="11194" y="13257"/>
                    </a:lnTo>
                    <a:lnTo>
                      <a:pt x="10845" y="13605"/>
                    </a:lnTo>
                    <a:lnTo>
                      <a:pt x="10497" y="13904"/>
                    </a:lnTo>
                    <a:lnTo>
                      <a:pt x="10099" y="14202"/>
                    </a:lnTo>
                    <a:lnTo>
                      <a:pt x="9701" y="14451"/>
                    </a:lnTo>
                    <a:lnTo>
                      <a:pt x="9253" y="14675"/>
                    </a:lnTo>
                    <a:lnTo>
                      <a:pt x="9179" y="14700"/>
                    </a:lnTo>
                    <a:lnTo>
                      <a:pt x="9104" y="14725"/>
                    </a:lnTo>
                    <a:lnTo>
                      <a:pt x="9005" y="14700"/>
                    </a:lnTo>
                    <a:lnTo>
                      <a:pt x="8930" y="14675"/>
                    </a:lnTo>
                    <a:lnTo>
                      <a:pt x="8856" y="14600"/>
                    </a:lnTo>
                    <a:lnTo>
                      <a:pt x="8781" y="14526"/>
                    </a:lnTo>
                    <a:lnTo>
                      <a:pt x="8756" y="14376"/>
                    </a:lnTo>
                    <a:lnTo>
                      <a:pt x="8781" y="14252"/>
                    </a:lnTo>
                    <a:lnTo>
                      <a:pt x="8831" y="14128"/>
                    </a:lnTo>
                    <a:lnTo>
                      <a:pt x="8955" y="14028"/>
                    </a:lnTo>
                    <a:lnTo>
                      <a:pt x="9353" y="13829"/>
                    </a:lnTo>
                    <a:lnTo>
                      <a:pt x="9726" y="13580"/>
                    </a:lnTo>
                    <a:lnTo>
                      <a:pt x="10074" y="13332"/>
                    </a:lnTo>
                    <a:lnTo>
                      <a:pt x="10398" y="13033"/>
                    </a:lnTo>
                    <a:lnTo>
                      <a:pt x="10696" y="12735"/>
                    </a:lnTo>
                    <a:lnTo>
                      <a:pt x="10970" y="12411"/>
                    </a:lnTo>
                    <a:lnTo>
                      <a:pt x="11218" y="12063"/>
                    </a:lnTo>
                    <a:lnTo>
                      <a:pt x="11417" y="11715"/>
                    </a:lnTo>
                    <a:lnTo>
                      <a:pt x="11144" y="11466"/>
                    </a:lnTo>
                    <a:lnTo>
                      <a:pt x="10895" y="11193"/>
                    </a:lnTo>
                    <a:lnTo>
                      <a:pt x="10696" y="10919"/>
                    </a:lnTo>
                    <a:lnTo>
                      <a:pt x="10497" y="10646"/>
                    </a:lnTo>
                    <a:lnTo>
                      <a:pt x="10323" y="10347"/>
                    </a:lnTo>
                    <a:lnTo>
                      <a:pt x="10174" y="10049"/>
                    </a:lnTo>
                    <a:lnTo>
                      <a:pt x="10049" y="9750"/>
                    </a:lnTo>
                    <a:lnTo>
                      <a:pt x="9950" y="9427"/>
                    </a:lnTo>
                    <a:lnTo>
                      <a:pt x="9900" y="9054"/>
                    </a:lnTo>
                    <a:lnTo>
                      <a:pt x="9850" y="8705"/>
                    </a:lnTo>
                    <a:lnTo>
                      <a:pt x="9403" y="8755"/>
                    </a:lnTo>
                    <a:lnTo>
                      <a:pt x="8955" y="8855"/>
                    </a:lnTo>
                    <a:lnTo>
                      <a:pt x="8532" y="8979"/>
                    </a:lnTo>
                    <a:lnTo>
                      <a:pt x="8109" y="9153"/>
                    </a:lnTo>
                    <a:lnTo>
                      <a:pt x="7736" y="9377"/>
                    </a:lnTo>
                    <a:lnTo>
                      <a:pt x="7388" y="9651"/>
                    </a:lnTo>
                    <a:lnTo>
                      <a:pt x="7065" y="9949"/>
                    </a:lnTo>
                    <a:lnTo>
                      <a:pt x="6791" y="10272"/>
                    </a:lnTo>
                    <a:lnTo>
                      <a:pt x="6741" y="10347"/>
                    </a:lnTo>
                    <a:lnTo>
                      <a:pt x="6667" y="10397"/>
                    </a:lnTo>
                    <a:lnTo>
                      <a:pt x="6592" y="10422"/>
                    </a:lnTo>
                    <a:lnTo>
                      <a:pt x="6393" y="10422"/>
                    </a:lnTo>
                    <a:lnTo>
                      <a:pt x="6294" y="10372"/>
                    </a:lnTo>
                    <a:lnTo>
                      <a:pt x="6194" y="10272"/>
                    </a:lnTo>
                    <a:lnTo>
                      <a:pt x="6144" y="10123"/>
                    </a:lnTo>
                    <a:lnTo>
                      <a:pt x="6169" y="9999"/>
                    </a:lnTo>
                    <a:lnTo>
                      <a:pt x="6219" y="9874"/>
                    </a:lnTo>
                    <a:lnTo>
                      <a:pt x="6368" y="9651"/>
                    </a:lnTo>
                    <a:lnTo>
                      <a:pt x="6542" y="9477"/>
                    </a:lnTo>
                    <a:lnTo>
                      <a:pt x="6716" y="9278"/>
                    </a:lnTo>
                    <a:lnTo>
                      <a:pt x="6915" y="9103"/>
                    </a:lnTo>
                    <a:lnTo>
                      <a:pt x="7338" y="8805"/>
                    </a:lnTo>
                    <a:lnTo>
                      <a:pt x="7786" y="8531"/>
                    </a:lnTo>
                    <a:lnTo>
                      <a:pt x="8259" y="8332"/>
                    </a:lnTo>
                    <a:lnTo>
                      <a:pt x="8756" y="8158"/>
                    </a:lnTo>
                    <a:lnTo>
                      <a:pt x="9278" y="8059"/>
                    </a:lnTo>
                    <a:lnTo>
                      <a:pt x="9801" y="8009"/>
                    </a:lnTo>
                    <a:lnTo>
                      <a:pt x="9801" y="7934"/>
                    </a:lnTo>
                    <a:lnTo>
                      <a:pt x="9776" y="7462"/>
                    </a:lnTo>
                    <a:lnTo>
                      <a:pt x="9751" y="7014"/>
                    </a:lnTo>
                    <a:lnTo>
                      <a:pt x="9676" y="6591"/>
                    </a:lnTo>
                    <a:lnTo>
                      <a:pt x="9627" y="6367"/>
                    </a:lnTo>
                    <a:lnTo>
                      <a:pt x="9552" y="6169"/>
                    </a:lnTo>
                    <a:lnTo>
                      <a:pt x="9403" y="5895"/>
                    </a:lnTo>
                    <a:lnTo>
                      <a:pt x="9253" y="5646"/>
                    </a:lnTo>
                    <a:lnTo>
                      <a:pt x="9079" y="5373"/>
                    </a:lnTo>
                    <a:lnTo>
                      <a:pt x="8880" y="5149"/>
                    </a:lnTo>
                    <a:lnTo>
                      <a:pt x="8433" y="4676"/>
                    </a:lnTo>
                    <a:lnTo>
                      <a:pt x="7960" y="4253"/>
                    </a:lnTo>
                    <a:lnTo>
                      <a:pt x="7761" y="4054"/>
                    </a:lnTo>
                    <a:lnTo>
                      <a:pt x="7264" y="3607"/>
                    </a:lnTo>
                    <a:lnTo>
                      <a:pt x="6766" y="3134"/>
                    </a:lnTo>
                    <a:lnTo>
                      <a:pt x="6169" y="3308"/>
                    </a:lnTo>
                    <a:lnTo>
                      <a:pt x="5597" y="3507"/>
                    </a:lnTo>
                    <a:lnTo>
                      <a:pt x="5025" y="3781"/>
                    </a:lnTo>
                    <a:lnTo>
                      <a:pt x="4503" y="4079"/>
                    </a:lnTo>
                    <a:lnTo>
                      <a:pt x="4030" y="4403"/>
                    </a:lnTo>
                    <a:lnTo>
                      <a:pt x="3558" y="4776"/>
                    </a:lnTo>
                    <a:lnTo>
                      <a:pt x="3160" y="5198"/>
                    </a:lnTo>
                    <a:lnTo>
                      <a:pt x="2812" y="5621"/>
                    </a:lnTo>
                    <a:lnTo>
                      <a:pt x="2737" y="5696"/>
                    </a:lnTo>
                    <a:lnTo>
                      <a:pt x="2662" y="5746"/>
                    </a:lnTo>
                    <a:lnTo>
                      <a:pt x="2588" y="5771"/>
                    </a:lnTo>
                    <a:lnTo>
                      <a:pt x="2414" y="5771"/>
                    </a:lnTo>
                    <a:lnTo>
                      <a:pt x="2314" y="5721"/>
                    </a:lnTo>
                    <a:lnTo>
                      <a:pt x="2215" y="5596"/>
                    </a:lnTo>
                    <a:lnTo>
                      <a:pt x="2165" y="5472"/>
                    </a:lnTo>
                    <a:lnTo>
                      <a:pt x="2165" y="5348"/>
                    </a:lnTo>
                    <a:lnTo>
                      <a:pt x="2239" y="5223"/>
                    </a:lnTo>
                    <a:lnTo>
                      <a:pt x="2613" y="4751"/>
                    </a:lnTo>
                    <a:lnTo>
                      <a:pt x="3011" y="4328"/>
                    </a:lnTo>
                    <a:lnTo>
                      <a:pt x="3483" y="3930"/>
                    </a:lnTo>
                    <a:lnTo>
                      <a:pt x="3981" y="3582"/>
                    </a:lnTo>
                    <a:lnTo>
                      <a:pt x="4503" y="3258"/>
                    </a:lnTo>
                    <a:lnTo>
                      <a:pt x="5075" y="2960"/>
                    </a:lnTo>
                    <a:lnTo>
                      <a:pt x="5672" y="2736"/>
                    </a:lnTo>
                    <a:lnTo>
                      <a:pt x="6269" y="2537"/>
                    </a:lnTo>
                    <a:lnTo>
                      <a:pt x="6045" y="2214"/>
                    </a:lnTo>
                    <a:lnTo>
                      <a:pt x="5921" y="1965"/>
                    </a:lnTo>
                    <a:lnTo>
                      <a:pt x="5796" y="1716"/>
                    </a:lnTo>
                    <a:lnTo>
                      <a:pt x="5697" y="1443"/>
                    </a:lnTo>
                    <a:lnTo>
                      <a:pt x="5622" y="1144"/>
                    </a:lnTo>
                    <a:lnTo>
                      <a:pt x="5572" y="871"/>
                    </a:lnTo>
                    <a:lnTo>
                      <a:pt x="5547" y="572"/>
                    </a:lnTo>
                    <a:lnTo>
                      <a:pt x="5547" y="274"/>
                    </a:lnTo>
                    <a:lnTo>
                      <a:pt x="5572" y="0"/>
                    </a:lnTo>
                    <a:close/>
                  </a:path>
                </a:pathLst>
              </a:custGeom>
              <a:solidFill>
                <a:schemeClr val="accent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 name="Google Shape;89;p15"/>
              <p:cNvSpPr/>
              <p:nvPr/>
            </p:nvSpPr>
            <p:spPr>
              <a:xfrm>
                <a:off x="2256621" y="1553473"/>
                <a:ext cx="114901" cy="309757"/>
              </a:xfrm>
              <a:custGeom>
                <a:avLst/>
                <a:gdLst/>
                <a:ahLst/>
                <a:cxnLst/>
                <a:rect l="l" t="t" r="r" b="b"/>
                <a:pathLst>
                  <a:path w="5573" h="15024" fill="none" extrusionOk="0">
                    <a:moveTo>
                      <a:pt x="5572" y="1"/>
                    </a:moveTo>
                    <a:lnTo>
                      <a:pt x="5572" y="6891"/>
                    </a:lnTo>
                    <a:lnTo>
                      <a:pt x="1" y="10074"/>
                    </a:lnTo>
                    <a:lnTo>
                      <a:pt x="1" y="15024"/>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 name="Google Shape;90;p15"/>
              <p:cNvSpPr/>
              <p:nvPr/>
            </p:nvSpPr>
            <p:spPr>
              <a:xfrm>
                <a:off x="2224829" y="1863210"/>
                <a:ext cx="63110" cy="63110"/>
              </a:xfrm>
              <a:custGeom>
                <a:avLst/>
                <a:gdLst/>
                <a:ahLst/>
                <a:cxnLst/>
                <a:rect l="l" t="t" r="r" b="b"/>
                <a:pathLst>
                  <a:path w="3061" h="3061" fill="none" extrusionOk="0">
                    <a:moveTo>
                      <a:pt x="3060" y="1543"/>
                    </a:moveTo>
                    <a:lnTo>
                      <a:pt x="3060" y="1543"/>
                    </a:lnTo>
                    <a:lnTo>
                      <a:pt x="3060" y="1692"/>
                    </a:lnTo>
                    <a:lnTo>
                      <a:pt x="3035" y="1841"/>
                    </a:lnTo>
                    <a:lnTo>
                      <a:pt x="2986" y="1991"/>
                    </a:lnTo>
                    <a:lnTo>
                      <a:pt x="2936" y="2140"/>
                    </a:lnTo>
                    <a:lnTo>
                      <a:pt x="2787" y="2389"/>
                    </a:lnTo>
                    <a:lnTo>
                      <a:pt x="2612" y="2612"/>
                    </a:lnTo>
                    <a:lnTo>
                      <a:pt x="2389" y="2786"/>
                    </a:lnTo>
                    <a:lnTo>
                      <a:pt x="2115" y="2936"/>
                    </a:lnTo>
                    <a:lnTo>
                      <a:pt x="1991" y="2985"/>
                    </a:lnTo>
                    <a:lnTo>
                      <a:pt x="1841" y="3035"/>
                    </a:lnTo>
                    <a:lnTo>
                      <a:pt x="1692" y="3060"/>
                    </a:lnTo>
                    <a:lnTo>
                      <a:pt x="1543" y="3060"/>
                    </a:lnTo>
                    <a:lnTo>
                      <a:pt x="1543" y="3060"/>
                    </a:lnTo>
                    <a:lnTo>
                      <a:pt x="1369" y="3060"/>
                    </a:lnTo>
                    <a:lnTo>
                      <a:pt x="1220" y="3035"/>
                    </a:lnTo>
                    <a:lnTo>
                      <a:pt x="1070" y="2985"/>
                    </a:lnTo>
                    <a:lnTo>
                      <a:pt x="946" y="2936"/>
                    </a:lnTo>
                    <a:lnTo>
                      <a:pt x="672" y="2786"/>
                    </a:lnTo>
                    <a:lnTo>
                      <a:pt x="449" y="2612"/>
                    </a:lnTo>
                    <a:lnTo>
                      <a:pt x="274" y="2389"/>
                    </a:lnTo>
                    <a:lnTo>
                      <a:pt x="125" y="2140"/>
                    </a:lnTo>
                    <a:lnTo>
                      <a:pt x="75" y="1991"/>
                    </a:lnTo>
                    <a:lnTo>
                      <a:pt x="26" y="1841"/>
                    </a:lnTo>
                    <a:lnTo>
                      <a:pt x="1" y="1692"/>
                    </a:lnTo>
                    <a:lnTo>
                      <a:pt x="1" y="1543"/>
                    </a:lnTo>
                    <a:lnTo>
                      <a:pt x="1" y="1543"/>
                    </a:lnTo>
                    <a:lnTo>
                      <a:pt x="1" y="1369"/>
                    </a:lnTo>
                    <a:lnTo>
                      <a:pt x="26" y="1220"/>
                    </a:lnTo>
                    <a:lnTo>
                      <a:pt x="75" y="1070"/>
                    </a:lnTo>
                    <a:lnTo>
                      <a:pt x="125" y="946"/>
                    </a:lnTo>
                    <a:lnTo>
                      <a:pt x="274" y="672"/>
                    </a:lnTo>
                    <a:lnTo>
                      <a:pt x="449" y="448"/>
                    </a:lnTo>
                    <a:lnTo>
                      <a:pt x="672" y="274"/>
                    </a:lnTo>
                    <a:lnTo>
                      <a:pt x="946" y="125"/>
                    </a:lnTo>
                    <a:lnTo>
                      <a:pt x="1070" y="75"/>
                    </a:lnTo>
                    <a:lnTo>
                      <a:pt x="1220" y="51"/>
                    </a:lnTo>
                    <a:lnTo>
                      <a:pt x="1369" y="26"/>
                    </a:lnTo>
                    <a:lnTo>
                      <a:pt x="1543" y="1"/>
                    </a:lnTo>
                    <a:lnTo>
                      <a:pt x="1543" y="1"/>
                    </a:lnTo>
                    <a:lnTo>
                      <a:pt x="1692" y="26"/>
                    </a:lnTo>
                    <a:lnTo>
                      <a:pt x="1841" y="51"/>
                    </a:lnTo>
                    <a:lnTo>
                      <a:pt x="1991" y="75"/>
                    </a:lnTo>
                    <a:lnTo>
                      <a:pt x="2115" y="125"/>
                    </a:lnTo>
                    <a:lnTo>
                      <a:pt x="2389" y="274"/>
                    </a:lnTo>
                    <a:lnTo>
                      <a:pt x="2612" y="448"/>
                    </a:lnTo>
                    <a:lnTo>
                      <a:pt x="2787" y="672"/>
                    </a:lnTo>
                    <a:lnTo>
                      <a:pt x="2936" y="946"/>
                    </a:lnTo>
                    <a:lnTo>
                      <a:pt x="2986" y="1070"/>
                    </a:lnTo>
                    <a:lnTo>
                      <a:pt x="3035" y="1220"/>
                    </a:lnTo>
                    <a:lnTo>
                      <a:pt x="3060" y="1369"/>
                    </a:lnTo>
                    <a:lnTo>
                      <a:pt x="3060" y="1543"/>
                    </a:lnTo>
                    <a:lnTo>
                      <a:pt x="3060" y="1543"/>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 name="Google Shape;91;p15"/>
              <p:cNvSpPr/>
              <p:nvPr/>
            </p:nvSpPr>
            <p:spPr>
              <a:xfrm>
                <a:off x="2443292" y="1469890"/>
                <a:ext cx="21" cy="132839"/>
              </a:xfrm>
              <a:custGeom>
                <a:avLst/>
                <a:gdLst/>
                <a:ahLst/>
                <a:cxnLst/>
                <a:rect l="l" t="t" r="r" b="b"/>
                <a:pathLst>
                  <a:path w="1" h="6443" fill="none" extrusionOk="0">
                    <a:moveTo>
                      <a:pt x="0" y="1"/>
                    </a:moveTo>
                    <a:lnTo>
                      <a:pt x="0" y="644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 name="Google Shape;92;p15"/>
              <p:cNvSpPr/>
              <p:nvPr/>
            </p:nvSpPr>
            <p:spPr>
              <a:xfrm>
                <a:off x="2503289" y="1469890"/>
                <a:ext cx="20535" cy="320520"/>
              </a:xfrm>
              <a:custGeom>
                <a:avLst/>
                <a:gdLst/>
                <a:ahLst/>
                <a:cxnLst/>
                <a:rect l="l" t="t" r="r" b="b"/>
                <a:pathLst>
                  <a:path w="996" h="15546" fill="none" extrusionOk="0">
                    <a:moveTo>
                      <a:pt x="1" y="1"/>
                    </a:moveTo>
                    <a:lnTo>
                      <a:pt x="1" y="6443"/>
                    </a:lnTo>
                    <a:lnTo>
                      <a:pt x="995" y="7189"/>
                    </a:lnTo>
                    <a:lnTo>
                      <a:pt x="995" y="15546"/>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 name="Google Shape;93;p15"/>
              <p:cNvSpPr/>
              <p:nvPr/>
            </p:nvSpPr>
            <p:spPr>
              <a:xfrm>
                <a:off x="2325340" y="1721671"/>
                <a:ext cx="21" cy="94387"/>
              </a:xfrm>
              <a:custGeom>
                <a:avLst/>
                <a:gdLst/>
                <a:ahLst/>
                <a:cxnLst/>
                <a:rect l="l" t="t" r="r" b="b"/>
                <a:pathLst>
                  <a:path w="1" h="4578" fill="none" extrusionOk="0">
                    <a:moveTo>
                      <a:pt x="1" y="1"/>
                    </a:moveTo>
                    <a:lnTo>
                      <a:pt x="1" y="457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 name="Google Shape;94;p15"/>
              <p:cNvSpPr/>
              <p:nvPr/>
            </p:nvSpPr>
            <p:spPr>
              <a:xfrm>
                <a:off x="2371502" y="1458097"/>
                <a:ext cx="10783" cy="93356"/>
              </a:xfrm>
              <a:custGeom>
                <a:avLst/>
                <a:gdLst/>
                <a:ahLst/>
                <a:cxnLst/>
                <a:rect l="l" t="t" r="r" b="b"/>
                <a:pathLst>
                  <a:path w="523" h="4528" fill="none" extrusionOk="0">
                    <a:moveTo>
                      <a:pt x="0" y="4527"/>
                    </a:moveTo>
                    <a:lnTo>
                      <a:pt x="523" y="4179"/>
                    </a:lnTo>
                    <a:lnTo>
                      <a:pt x="523"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 name="Google Shape;95;p15"/>
              <p:cNvSpPr/>
              <p:nvPr/>
            </p:nvSpPr>
            <p:spPr>
              <a:xfrm>
                <a:off x="2412016" y="1658602"/>
                <a:ext cx="63090" cy="63090"/>
              </a:xfrm>
              <a:custGeom>
                <a:avLst/>
                <a:gdLst/>
                <a:ahLst/>
                <a:cxnLst/>
                <a:rect l="l" t="t" r="r" b="b"/>
                <a:pathLst>
                  <a:path w="3060" h="3060" fill="none" extrusionOk="0">
                    <a:moveTo>
                      <a:pt x="3060" y="1543"/>
                    </a:moveTo>
                    <a:lnTo>
                      <a:pt x="3060" y="1543"/>
                    </a:lnTo>
                    <a:lnTo>
                      <a:pt x="3035" y="1692"/>
                    </a:lnTo>
                    <a:lnTo>
                      <a:pt x="3035" y="1841"/>
                    </a:lnTo>
                    <a:lnTo>
                      <a:pt x="2985" y="1990"/>
                    </a:lnTo>
                    <a:lnTo>
                      <a:pt x="2935" y="2140"/>
                    </a:lnTo>
                    <a:lnTo>
                      <a:pt x="2786" y="2388"/>
                    </a:lnTo>
                    <a:lnTo>
                      <a:pt x="2612" y="2612"/>
                    </a:lnTo>
                    <a:lnTo>
                      <a:pt x="2388" y="2811"/>
                    </a:lnTo>
                    <a:lnTo>
                      <a:pt x="2114" y="2936"/>
                    </a:lnTo>
                    <a:lnTo>
                      <a:pt x="1990" y="2985"/>
                    </a:lnTo>
                    <a:lnTo>
                      <a:pt x="1841" y="3035"/>
                    </a:lnTo>
                    <a:lnTo>
                      <a:pt x="1692" y="3060"/>
                    </a:lnTo>
                    <a:lnTo>
                      <a:pt x="1517" y="3060"/>
                    </a:lnTo>
                    <a:lnTo>
                      <a:pt x="1517" y="3060"/>
                    </a:lnTo>
                    <a:lnTo>
                      <a:pt x="1368" y="3060"/>
                    </a:lnTo>
                    <a:lnTo>
                      <a:pt x="1219" y="3035"/>
                    </a:lnTo>
                    <a:lnTo>
                      <a:pt x="1070" y="2985"/>
                    </a:lnTo>
                    <a:lnTo>
                      <a:pt x="945" y="2936"/>
                    </a:lnTo>
                    <a:lnTo>
                      <a:pt x="672" y="2811"/>
                    </a:lnTo>
                    <a:lnTo>
                      <a:pt x="448" y="2612"/>
                    </a:lnTo>
                    <a:lnTo>
                      <a:pt x="274" y="2388"/>
                    </a:lnTo>
                    <a:lnTo>
                      <a:pt x="125" y="2140"/>
                    </a:lnTo>
                    <a:lnTo>
                      <a:pt x="75" y="1990"/>
                    </a:lnTo>
                    <a:lnTo>
                      <a:pt x="25" y="1841"/>
                    </a:lnTo>
                    <a:lnTo>
                      <a:pt x="0" y="1692"/>
                    </a:lnTo>
                    <a:lnTo>
                      <a:pt x="0" y="1543"/>
                    </a:lnTo>
                    <a:lnTo>
                      <a:pt x="0" y="1543"/>
                    </a:lnTo>
                    <a:lnTo>
                      <a:pt x="0" y="1394"/>
                    </a:lnTo>
                    <a:lnTo>
                      <a:pt x="25" y="1219"/>
                    </a:lnTo>
                    <a:lnTo>
                      <a:pt x="75" y="1095"/>
                    </a:lnTo>
                    <a:lnTo>
                      <a:pt x="125" y="946"/>
                    </a:lnTo>
                    <a:lnTo>
                      <a:pt x="274" y="697"/>
                    </a:lnTo>
                    <a:lnTo>
                      <a:pt x="448" y="448"/>
                    </a:lnTo>
                    <a:lnTo>
                      <a:pt x="672" y="274"/>
                    </a:lnTo>
                    <a:lnTo>
                      <a:pt x="945" y="125"/>
                    </a:lnTo>
                    <a:lnTo>
                      <a:pt x="1070" y="75"/>
                    </a:lnTo>
                    <a:lnTo>
                      <a:pt x="1219" y="50"/>
                    </a:lnTo>
                    <a:lnTo>
                      <a:pt x="1368" y="26"/>
                    </a:lnTo>
                    <a:lnTo>
                      <a:pt x="1517" y="1"/>
                    </a:lnTo>
                    <a:lnTo>
                      <a:pt x="1517" y="1"/>
                    </a:lnTo>
                    <a:lnTo>
                      <a:pt x="1692" y="26"/>
                    </a:lnTo>
                    <a:lnTo>
                      <a:pt x="1841" y="50"/>
                    </a:lnTo>
                    <a:lnTo>
                      <a:pt x="1990" y="75"/>
                    </a:lnTo>
                    <a:lnTo>
                      <a:pt x="2114" y="125"/>
                    </a:lnTo>
                    <a:lnTo>
                      <a:pt x="2388" y="274"/>
                    </a:lnTo>
                    <a:lnTo>
                      <a:pt x="2612" y="448"/>
                    </a:lnTo>
                    <a:lnTo>
                      <a:pt x="2786" y="697"/>
                    </a:lnTo>
                    <a:lnTo>
                      <a:pt x="2935" y="946"/>
                    </a:lnTo>
                    <a:lnTo>
                      <a:pt x="2985" y="1095"/>
                    </a:lnTo>
                    <a:lnTo>
                      <a:pt x="3035" y="1219"/>
                    </a:lnTo>
                    <a:lnTo>
                      <a:pt x="3035" y="1394"/>
                    </a:lnTo>
                    <a:lnTo>
                      <a:pt x="3060" y="1543"/>
                    </a:lnTo>
                    <a:lnTo>
                      <a:pt x="3060" y="1543"/>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 name="Google Shape;96;p15"/>
              <p:cNvSpPr/>
              <p:nvPr/>
            </p:nvSpPr>
            <p:spPr>
              <a:xfrm>
                <a:off x="2256622" y="1992956"/>
                <a:ext cx="21" cy="213350"/>
              </a:xfrm>
              <a:custGeom>
                <a:avLst/>
                <a:gdLst/>
                <a:ahLst/>
                <a:cxnLst/>
                <a:rect l="l" t="t" r="r" b="b"/>
                <a:pathLst>
                  <a:path w="1" h="10348" fill="none" extrusionOk="0">
                    <a:moveTo>
                      <a:pt x="1" y="10347"/>
                    </a:moveTo>
                    <a:lnTo>
                      <a:pt x="1"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 name="Google Shape;97;p15"/>
              <p:cNvSpPr/>
              <p:nvPr/>
            </p:nvSpPr>
            <p:spPr>
              <a:xfrm>
                <a:off x="2443292" y="1721671"/>
                <a:ext cx="126674" cy="405670"/>
              </a:xfrm>
              <a:custGeom>
                <a:avLst/>
                <a:gdLst/>
                <a:ahLst/>
                <a:cxnLst/>
                <a:rect l="l" t="t" r="r" b="b"/>
                <a:pathLst>
                  <a:path w="6144" h="19676" fill="none" extrusionOk="0">
                    <a:moveTo>
                      <a:pt x="6144" y="19675"/>
                    </a:moveTo>
                    <a:lnTo>
                      <a:pt x="6144" y="11194"/>
                    </a:lnTo>
                    <a:lnTo>
                      <a:pt x="0" y="8060"/>
                    </a:lnTo>
                    <a:lnTo>
                      <a:pt x="0"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 name="Google Shape;98;p15"/>
              <p:cNvSpPr/>
              <p:nvPr/>
            </p:nvSpPr>
            <p:spPr>
              <a:xfrm>
                <a:off x="2325340" y="1784760"/>
                <a:ext cx="46183" cy="387691"/>
              </a:xfrm>
              <a:custGeom>
                <a:avLst/>
                <a:gdLst/>
                <a:ahLst/>
                <a:cxnLst/>
                <a:rect l="l" t="t" r="r" b="b"/>
                <a:pathLst>
                  <a:path w="2240" h="18804" fill="none" extrusionOk="0">
                    <a:moveTo>
                      <a:pt x="2239" y="0"/>
                    </a:moveTo>
                    <a:lnTo>
                      <a:pt x="2239" y="9850"/>
                    </a:lnTo>
                    <a:lnTo>
                      <a:pt x="1" y="11292"/>
                    </a:lnTo>
                    <a:lnTo>
                      <a:pt x="1" y="18804"/>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 name="Google Shape;99;p15"/>
              <p:cNvSpPr/>
              <p:nvPr/>
            </p:nvSpPr>
            <p:spPr>
              <a:xfrm>
                <a:off x="2443292" y="2074498"/>
                <a:ext cx="21" cy="52843"/>
              </a:xfrm>
              <a:custGeom>
                <a:avLst/>
                <a:gdLst/>
                <a:ahLst/>
                <a:cxnLst/>
                <a:rect l="l" t="t" r="r" b="b"/>
                <a:pathLst>
                  <a:path w="1" h="2563" fill="none" extrusionOk="0">
                    <a:moveTo>
                      <a:pt x="0" y="2562"/>
                    </a:moveTo>
                    <a:lnTo>
                      <a:pt x="0" y="0"/>
                    </a:lnTo>
                  </a:path>
                </a:pathLst>
              </a:custGeom>
              <a:solidFill>
                <a:schemeClr val="accent3"/>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 name="Google Shape;100;p15"/>
              <p:cNvSpPr/>
              <p:nvPr/>
            </p:nvSpPr>
            <p:spPr>
              <a:xfrm>
                <a:off x="2443292" y="1938093"/>
                <a:ext cx="21" cy="86161"/>
              </a:xfrm>
              <a:custGeom>
                <a:avLst/>
                <a:gdLst/>
                <a:ahLst/>
                <a:cxnLst/>
                <a:rect l="l" t="t" r="r" b="b"/>
                <a:pathLst>
                  <a:path w="1" h="4179" fill="none" extrusionOk="0">
                    <a:moveTo>
                      <a:pt x="0" y="4179"/>
                    </a:moveTo>
                    <a:lnTo>
                      <a:pt x="0"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 name="Google Shape;101;p15"/>
              <p:cNvSpPr/>
              <p:nvPr/>
            </p:nvSpPr>
            <p:spPr>
              <a:xfrm>
                <a:off x="2523804" y="1846283"/>
                <a:ext cx="21" cy="31318"/>
              </a:xfrm>
              <a:custGeom>
                <a:avLst/>
                <a:gdLst/>
                <a:ahLst/>
                <a:cxnLst/>
                <a:rect l="l" t="t" r="r" b="b"/>
                <a:pathLst>
                  <a:path w="1" h="1519" fill="none" extrusionOk="0">
                    <a:moveTo>
                      <a:pt x="0" y="1"/>
                    </a:moveTo>
                    <a:lnTo>
                      <a:pt x="0" y="151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 name="Google Shape;102;p15"/>
              <p:cNvSpPr/>
              <p:nvPr/>
            </p:nvSpPr>
            <p:spPr>
              <a:xfrm>
                <a:off x="2889950" y="1846283"/>
                <a:ext cx="63090" cy="62595"/>
              </a:xfrm>
              <a:custGeom>
                <a:avLst/>
                <a:gdLst/>
                <a:ahLst/>
                <a:cxnLst/>
                <a:rect l="l" t="t" r="r" b="b"/>
                <a:pathLst>
                  <a:path w="3060" h="3036" fill="none" extrusionOk="0">
                    <a:moveTo>
                      <a:pt x="3060" y="1518"/>
                    </a:moveTo>
                    <a:lnTo>
                      <a:pt x="3060" y="1518"/>
                    </a:lnTo>
                    <a:lnTo>
                      <a:pt x="3060" y="1667"/>
                    </a:lnTo>
                    <a:lnTo>
                      <a:pt x="3035" y="1817"/>
                    </a:lnTo>
                    <a:lnTo>
                      <a:pt x="2985" y="1966"/>
                    </a:lnTo>
                    <a:lnTo>
                      <a:pt x="2935" y="2115"/>
                    </a:lnTo>
                    <a:lnTo>
                      <a:pt x="2786" y="2364"/>
                    </a:lnTo>
                    <a:lnTo>
                      <a:pt x="2612" y="2588"/>
                    </a:lnTo>
                    <a:lnTo>
                      <a:pt x="2388" y="2787"/>
                    </a:lnTo>
                    <a:lnTo>
                      <a:pt x="2114" y="2911"/>
                    </a:lnTo>
                    <a:lnTo>
                      <a:pt x="1990" y="2986"/>
                    </a:lnTo>
                    <a:lnTo>
                      <a:pt x="1841" y="3011"/>
                    </a:lnTo>
                    <a:lnTo>
                      <a:pt x="1692" y="3035"/>
                    </a:lnTo>
                    <a:lnTo>
                      <a:pt x="1542" y="3035"/>
                    </a:lnTo>
                    <a:lnTo>
                      <a:pt x="1542" y="3035"/>
                    </a:lnTo>
                    <a:lnTo>
                      <a:pt x="1368" y="3035"/>
                    </a:lnTo>
                    <a:lnTo>
                      <a:pt x="1219" y="3011"/>
                    </a:lnTo>
                    <a:lnTo>
                      <a:pt x="1070" y="2986"/>
                    </a:lnTo>
                    <a:lnTo>
                      <a:pt x="945" y="2911"/>
                    </a:lnTo>
                    <a:lnTo>
                      <a:pt x="672" y="2787"/>
                    </a:lnTo>
                    <a:lnTo>
                      <a:pt x="448" y="2588"/>
                    </a:lnTo>
                    <a:lnTo>
                      <a:pt x="274" y="2364"/>
                    </a:lnTo>
                    <a:lnTo>
                      <a:pt x="125" y="2115"/>
                    </a:lnTo>
                    <a:lnTo>
                      <a:pt x="75" y="1966"/>
                    </a:lnTo>
                    <a:lnTo>
                      <a:pt x="25" y="1817"/>
                    </a:lnTo>
                    <a:lnTo>
                      <a:pt x="0" y="1667"/>
                    </a:lnTo>
                    <a:lnTo>
                      <a:pt x="0" y="1518"/>
                    </a:lnTo>
                    <a:lnTo>
                      <a:pt x="0" y="1518"/>
                    </a:lnTo>
                    <a:lnTo>
                      <a:pt x="0" y="1369"/>
                    </a:lnTo>
                    <a:lnTo>
                      <a:pt x="25" y="1220"/>
                    </a:lnTo>
                    <a:lnTo>
                      <a:pt x="75" y="1071"/>
                    </a:lnTo>
                    <a:lnTo>
                      <a:pt x="125" y="921"/>
                    </a:lnTo>
                    <a:lnTo>
                      <a:pt x="274" y="673"/>
                    </a:lnTo>
                    <a:lnTo>
                      <a:pt x="448" y="449"/>
                    </a:lnTo>
                    <a:lnTo>
                      <a:pt x="672" y="250"/>
                    </a:lnTo>
                    <a:lnTo>
                      <a:pt x="945" y="100"/>
                    </a:lnTo>
                    <a:lnTo>
                      <a:pt x="1070" y="51"/>
                    </a:lnTo>
                    <a:lnTo>
                      <a:pt x="1219" y="26"/>
                    </a:lnTo>
                    <a:lnTo>
                      <a:pt x="1368" y="1"/>
                    </a:lnTo>
                    <a:lnTo>
                      <a:pt x="1542" y="1"/>
                    </a:lnTo>
                    <a:lnTo>
                      <a:pt x="1542" y="1"/>
                    </a:lnTo>
                    <a:lnTo>
                      <a:pt x="1692" y="1"/>
                    </a:lnTo>
                    <a:lnTo>
                      <a:pt x="1841" y="26"/>
                    </a:lnTo>
                    <a:lnTo>
                      <a:pt x="1990" y="51"/>
                    </a:lnTo>
                    <a:lnTo>
                      <a:pt x="2114" y="100"/>
                    </a:lnTo>
                    <a:lnTo>
                      <a:pt x="2388" y="250"/>
                    </a:lnTo>
                    <a:lnTo>
                      <a:pt x="2612" y="449"/>
                    </a:lnTo>
                    <a:lnTo>
                      <a:pt x="2786" y="673"/>
                    </a:lnTo>
                    <a:lnTo>
                      <a:pt x="2935" y="921"/>
                    </a:lnTo>
                    <a:lnTo>
                      <a:pt x="2985" y="1071"/>
                    </a:lnTo>
                    <a:lnTo>
                      <a:pt x="3035" y="1220"/>
                    </a:lnTo>
                    <a:lnTo>
                      <a:pt x="3060" y="1369"/>
                    </a:lnTo>
                    <a:lnTo>
                      <a:pt x="3060" y="1518"/>
                    </a:lnTo>
                    <a:lnTo>
                      <a:pt x="3060" y="1518"/>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 name="Google Shape;103;p15"/>
              <p:cNvSpPr/>
              <p:nvPr/>
            </p:nvSpPr>
            <p:spPr>
              <a:xfrm>
                <a:off x="2714062" y="1658602"/>
                <a:ext cx="62574" cy="63090"/>
              </a:xfrm>
              <a:custGeom>
                <a:avLst/>
                <a:gdLst/>
                <a:ahLst/>
                <a:cxnLst/>
                <a:rect l="l" t="t" r="r" b="b"/>
                <a:pathLst>
                  <a:path w="3035" h="3060" fill="none" extrusionOk="0">
                    <a:moveTo>
                      <a:pt x="3034" y="1543"/>
                    </a:moveTo>
                    <a:lnTo>
                      <a:pt x="3034" y="1543"/>
                    </a:lnTo>
                    <a:lnTo>
                      <a:pt x="3034" y="1692"/>
                    </a:lnTo>
                    <a:lnTo>
                      <a:pt x="3010" y="1841"/>
                    </a:lnTo>
                    <a:lnTo>
                      <a:pt x="2985" y="1990"/>
                    </a:lnTo>
                    <a:lnTo>
                      <a:pt x="2935" y="2140"/>
                    </a:lnTo>
                    <a:lnTo>
                      <a:pt x="2786" y="2388"/>
                    </a:lnTo>
                    <a:lnTo>
                      <a:pt x="2612" y="2612"/>
                    </a:lnTo>
                    <a:lnTo>
                      <a:pt x="2363" y="2811"/>
                    </a:lnTo>
                    <a:lnTo>
                      <a:pt x="2114" y="2936"/>
                    </a:lnTo>
                    <a:lnTo>
                      <a:pt x="1965" y="2985"/>
                    </a:lnTo>
                    <a:lnTo>
                      <a:pt x="1816" y="3035"/>
                    </a:lnTo>
                    <a:lnTo>
                      <a:pt x="1666" y="3060"/>
                    </a:lnTo>
                    <a:lnTo>
                      <a:pt x="1517" y="3060"/>
                    </a:lnTo>
                    <a:lnTo>
                      <a:pt x="1517" y="3060"/>
                    </a:lnTo>
                    <a:lnTo>
                      <a:pt x="1368" y="3060"/>
                    </a:lnTo>
                    <a:lnTo>
                      <a:pt x="1219" y="3035"/>
                    </a:lnTo>
                    <a:lnTo>
                      <a:pt x="1070" y="2985"/>
                    </a:lnTo>
                    <a:lnTo>
                      <a:pt x="920" y="2936"/>
                    </a:lnTo>
                    <a:lnTo>
                      <a:pt x="672" y="2811"/>
                    </a:lnTo>
                    <a:lnTo>
                      <a:pt x="448" y="2612"/>
                    </a:lnTo>
                    <a:lnTo>
                      <a:pt x="249" y="2388"/>
                    </a:lnTo>
                    <a:lnTo>
                      <a:pt x="124" y="2140"/>
                    </a:lnTo>
                    <a:lnTo>
                      <a:pt x="75" y="1990"/>
                    </a:lnTo>
                    <a:lnTo>
                      <a:pt x="25" y="1841"/>
                    </a:lnTo>
                    <a:lnTo>
                      <a:pt x="0" y="1692"/>
                    </a:lnTo>
                    <a:lnTo>
                      <a:pt x="0" y="1543"/>
                    </a:lnTo>
                    <a:lnTo>
                      <a:pt x="0" y="1543"/>
                    </a:lnTo>
                    <a:lnTo>
                      <a:pt x="0" y="1394"/>
                    </a:lnTo>
                    <a:lnTo>
                      <a:pt x="25" y="1219"/>
                    </a:lnTo>
                    <a:lnTo>
                      <a:pt x="75" y="1095"/>
                    </a:lnTo>
                    <a:lnTo>
                      <a:pt x="124" y="946"/>
                    </a:lnTo>
                    <a:lnTo>
                      <a:pt x="249" y="697"/>
                    </a:lnTo>
                    <a:lnTo>
                      <a:pt x="448" y="448"/>
                    </a:lnTo>
                    <a:lnTo>
                      <a:pt x="672" y="274"/>
                    </a:lnTo>
                    <a:lnTo>
                      <a:pt x="920" y="125"/>
                    </a:lnTo>
                    <a:lnTo>
                      <a:pt x="1070" y="75"/>
                    </a:lnTo>
                    <a:lnTo>
                      <a:pt x="1219" y="50"/>
                    </a:lnTo>
                    <a:lnTo>
                      <a:pt x="1368" y="26"/>
                    </a:lnTo>
                    <a:lnTo>
                      <a:pt x="1517" y="1"/>
                    </a:lnTo>
                    <a:lnTo>
                      <a:pt x="1517" y="1"/>
                    </a:lnTo>
                    <a:lnTo>
                      <a:pt x="1666" y="26"/>
                    </a:lnTo>
                    <a:lnTo>
                      <a:pt x="1816" y="50"/>
                    </a:lnTo>
                    <a:lnTo>
                      <a:pt x="1965" y="75"/>
                    </a:lnTo>
                    <a:lnTo>
                      <a:pt x="2114" y="125"/>
                    </a:lnTo>
                    <a:lnTo>
                      <a:pt x="2363" y="274"/>
                    </a:lnTo>
                    <a:lnTo>
                      <a:pt x="2612" y="448"/>
                    </a:lnTo>
                    <a:lnTo>
                      <a:pt x="2786" y="697"/>
                    </a:lnTo>
                    <a:lnTo>
                      <a:pt x="2935" y="946"/>
                    </a:lnTo>
                    <a:lnTo>
                      <a:pt x="2985" y="1095"/>
                    </a:lnTo>
                    <a:lnTo>
                      <a:pt x="3010" y="1219"/>
                    </a:lnTo>
                    <a:lnTo>
                      <a:pt x="3034" y="1394"/>
                    </a:lnTo>
                    <a:lnTo>
                      <a:pt x="3034" y="1543"/>
                    </a:lnTo>
                    <a:lnTo>
                      <a:pt x="3034"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 name="Google Shape;104;p15"/>
              <p:cNvSpPr/>
              <p:nvPr/>
            </p:nvSpPr>
            <p:spPr>
              <a:xfrm>
                <a:off x="2745339" y="1469890"/>
                <a:ext cx="21" cy="132839"/>
              </a:xfrm>
              <a:custGeom>
                <a:avLst/>
                <a:gdLst/>
                <a:ahLst/>
                <a:cxnLst/>
                <a:rect l="l" t="t" r="r" b="b"/>
                <a:pathLst>
                  <a:path w="1" h="6443" fill="none" extrusionOk="0">
                    <a:moveTo>
                      <a:pt x="0" y="1"/>
                    </a:moveTo>
                    <a:lnTo>
                      <a:pt x="0" y="644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 name="Google Shape;105;p15"/>
              <p:cNvSpPr/>
              <p:nvPr/>
            </p:nvSpPr>
            <p:spPr>
              <a:xfrm>
                <a:off x="2804820" y="1469890"/>
                <a:ext cx="20535" cy="320520"/>
              </a:xfrm>
              <a:custGeom>
                <a:avLst/>
                <a:gdLst/>
                <a:ahLst/>
                <a:cxnLst/>
                <a:rect l="l" t="t" r="r" b="b"/>
                <a:pathLst>
                  <a:path w="996" h="15546" fill="none" extrusionOk="0">
                    <a:moveTo>
                      <a:pt x="0" y="1"/>
                    </a:moveTo>
                    <a:lnTo>
                      <a:pt x="0" y="6443"/>
                    </a:lnTo>
                    <a:lnTo>
                      <a:pt x="995" y="7189"/>
                    </a:lnTo>
                    <a:lnTo>
                      <a:pt x="995" y="15546"/>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 name="Google Shape;106;p15"/>
              <p:cNvSpPr/>
              <p:nvPr/>
            </p:nvSpPr>
            <p:spPr>
              <a:xfrm>
                <a:off x="2745339" y="1721671"/>
                <a:ext cx="126674" cy="434369"/>
              </a:xfrm>
              <a:custGeom>
                <a:avLst/>
                <a:gdLst/>
                <a:ahLst/>
                <a:cxnLst/>
                <a:rect l="l" t="t" r="r" b="b"/>
                <a:pathLst>
                  <a:path w="6144" h="21068" fill="none" extrusionOk="0">
                    <a:moveTo>
                      <a:pt x="6144" y="21068"/>
                    </a:moveTo>
                    <a:lnTo>
                      <a:pt x="6144" y="11194"/>
                    </a:lnTo>
                    <a:lnTo>
                      <a:pt x="0" y="8060"/>
                    </a:lnTo>
                    <a:lnTo>
                      <a:pt x="0"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 name="Google Shape;107;p15"/>
              <p:cNvSpPr/>
              <p:nvPr/>
            </p:nvSpPr>
            <p:spPr>
              <a:xfrm>
                <a:off x="2623799" y="1728866"/>
                <a:ext cx="21" cy="94366"/>
              </a:xfrm>
              <a:custGeom>
                <a:avLst/>
                <a:gdLst/>
                <a:ahLst/>
                <a:cxnLst/>
                <a:rect l="l" t="t" r="r" b="b"/>
                <a:pathLst>
                  <a:path w="1" h="4577" fill="none" extrusionOk="0">
                    <a:moveTo>
                      <a:pt x="0" y="0"/>
                    </a:moveTo>
                    <a:lnTo>
                      <a:pt x="0" y="4577"/>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 name="Google Shape;108;p15"/>
              <p:cNvSpPr/>
              <p:nvPr/>
            </p:nvSpPr>
            <p:spPr>
              <a:xfrm>
                <a:off x="2627386" y="1784760"/>
                <a:ext cx="46183" cy="335385"/>
              </a:xfrm>
              <a:custGeom>
                <a:avLst/>
                <a:gdLst/>
                <a:ahLst/>
                <a:cxnLst/>
                <a:rect l="l" t="t" r="r" b="b"/>
                <a:pathLst>
                  <a:path w="2240" h="16267" fill="none" extrusionOk="0">
                    <a:moveTo>
                      <a:pt x="2239" y="0"/>
                    </a:moveTo>
                    <a:lnTo>
                      <a:pt x="2239" y="9850"/>
                    </a:lnTo>
                    <a:lnTo>
                      <a:pt x="1" y="11292"/>
                    </a:lnTo>
                    <a:lnTo>
                      <a:pt x="1" y="16267"/>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 name="Google Shape;109;p15"/>
              <p:cNvSpPr/>
              <p:nvPr/>
            </p:nvSpPr>
            <p:spPr>
              <a:xfrm>
                <a:off x="2745339" y="2074498"/>
                <a:ext cx="21" cy="52843"/>
              </a:xfrm>
              <a:custGeom>
                <a:avLst/>
                <a:gdLst/>
                <a:ahLst/>
                <a:cxnLst/>
                <a:rect l="l" t="t" r="r" b="b"/>
                <a:pathLst>
                  <a:path w="1" h="2563" fill="none" extrusionOk="0">
                    <a:moveTo>
                      <a:pt x="0" y="2562"/>
                    </a:moveTo>
                    <a:lnTo>
                      <a:pt x="0" y="0"/>
                    </a:lnTo>
                  </a:path>
                </a:pathLst>
              </a:custGeom>
              <a:solidFill>
                <a:schemeClr val="accent3"/>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 name="Google Shape;110;p15"/>
              <p:cNvSpPr/>
              <p:nvPr/>
            </p:nvSpPr>
            <p:spPr>
              <a:xfrm>
                <a:off x="2745339" y="1938093"/>
                <a:ext cx="21" cy="86161"/>
              </a:xfrm>
              <a:custGeom>
                <a:avLst/>
                <a:gdLst/>
                <a:ahLst/>
                <a:cxnLst/>
                <a:rect l="l" t="t" r="r" b="b"/>
                <a:pathLst>
                  <a:path w="1" h="4179" fill="none" extrusionOk="0">
                    <a:moveTo>
                      <a:pt x="0" y="4179"/>
                    </a:moveTo>
                    <a:lnTo>
                      <a:pt x="0"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 name="Google Shape;111;p15"/>
              <p:cNvSpPr/>
              <p:nvPr/>
            </p:nvSpPr>
            <p:spPr>
              <a:xfrm>
                <a:off x="2673549" y="1458097"/>
                <a:ext cx="10268" cy="93356"/>
              </a:xfrm>
              <a:custGeom>
                <a:avLst/>
                <a:gdLst/>
                <a:ahLst/>
                <a:cxnLst/>
                <a:rect l="l" t="t" r="r" b="b"/>
                <a:pathLst>
                  <a:path w="498" h="4528" fill="none" extrusionOk="0">
                    <a:moveTo>
                      <a:pt x="0" y="4527"/>
                    </a:moveTo>
                    <a:lnTo>
                      <a:pt x="498" y="4179"/>
                    </a:lnTo>
                    <a:lnTo>
                      <a:pt x="498"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 name="Google Shape;112;p15"/>
              <p:cNvSpPr/>
              <p:nvPr/>
            </p:nvSpPr>
            <p:spPr>
              <a:xfrm>
                <a:off x="2825335" y="1846283"/>
                <a:ext cx="21" cy="31318"/>
              </a:xfrm>
              <a:custGeom>
                <a:avLst/>
                <a:gdLst/>
                <a:ahLst/>
                <a:cxnLst/>
                <a:rect l="l" t="t" r="r" b="b"/>
                <a:pathLst>
                  <a:path w="1" h="1519" fill="none" extrusionOk="0">
                    <a:moveTo>
                      <a:pt x="0" y="1"/>
                    </a:moveTo>
                    <a:lnTo>
                      <a:pt x="0" y="151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 name="Google Shape;113;p15"/>
              <p:cNvSpPr/>
              <p:nvPr/>
            </p:nvSpPr>
            <p:spPr>
              <a:xfrm>
                <a:off x="2563286" y="1469890"/>
                <a:ext cx="21" cy="52843"/>
              </a:xfrm>
              <a:custGeom>
                <a:avLst/>
                <a:gdLst/>
                <a:ahLst/>
                <a:cxnLst/>
                <a:rect l="l" t="t" r="r" b="b"/>
                <a:pathLst>
                  <a:path w="1" h="2563" fill="none" extrusionOk="0">
                    <a:moveTo>
                      <a:pt x="1" y="1"/>
                    </a:moveTo>
                    <a:lnTo>
                      <a:pt x="1" y="256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 name="Google Shape;114;p15"/>
              <p:cNvSpPr/>
              <p:nvPr/>
            </p:nvSpPr>
            <p:spPr>
              <a:xfrm>
                <a:off x="2563286" y="1565782"/>
                <a:ext cx="57976" cy="91810"/>
              </a:xfrm>
              <a:custGeom>
                <a:avLst/>
                <a:gdLst/>
                <a:ahLst/>
                <a:cxnLst/>
                <a:rect l="l" t="t" r="r" b="b"/>
                <a:pathLst>
                  <a:path w="2812" h="4453" fill="none" extrusionOk="0">
                    <a:moveTo>
                      <a:pt x="1" y="1"/>
                    </a:moveTo>
                    <a:lnTo>
                      <a:pt x="2811" y="971"/>
                    </a:lnTo>
                    <a:lnTo>
                      <a:pt x="2811" y="445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 name="Google Shape;115;p15"/>
              <p:cNvSpPr/>
              <p:nvPr/>
            </p:nvSpPr>
            <p:spPr>
              <a:xfrm>
                <a:off x="2569946" y="1553473"/>
                <a:ext cx="103624" cy="352848"/>
              </a:xfrm>
              <a:custGeom>
                <a:avLst/>
                <a:gdLst/>
                <a:ahLst/>
                <a:cxnLst/>
                <a:rect l="l" t="t" r="r" b="b"/>
                <a:pathLst>
                  <a:path w="5026" h="17114" fill="none" extrusionOk="0">
                    <a:moveTo>
                      <a:pt x="1" y="17113"/>
                    </a:moveTo>
                    <a:lnTo>
                      <a:pt x="1" y="10074"/>
                    </a:lnTo>
                    <a:lnTo>
                      <a:pt x="5025" y="6891"/>
                    </a:lnTo>
                    <a:lnTo>
                      <a:pt x="5025"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 name="Google Shape;116;p15"/>
              <p:cNvSpPr/>
              <p:nvPr/>
            </p:nvSpPr>
            <p:spPr>
              <a:xfrm>
                <a:off x="2367399"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 name="Google Shape;117;p15"/>
              <p:cNvSpPr/>
              <p:nvPr/>
            </p:nvSpPr>
            <p:spPr>
              <a:xfrm>
                <a:off x="2427912"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 name="Google Shape;118;p15"/>
              <p:cNvSpPr/>
              <p:nvPr/>
            </p:nvSpPr>
            <p:spPr>
              <a:xfrm>
                <a:off x="2488424" y="881693"/>
                <a:ext cx="29236" cy="52327"/>
              </a:xfrm>
              <a:custGeom>
                <a:avLst/>
                <a:gdLst/>
                <a:ahLst/>
                <a:cxnLst/>
                <a:rect l="l" t="t" r="r" b="b"/>
                <a:pathLst>
                  <a:path w="1418" h="2538" extrusionOk="0">
                    <a:moveTo>
                      <a:pt x="0" y="1"/>
                    </a:moveTo>
                    <a:lnTo>
                      <a:pt x="0" y="2538"/>
                    </a:lnTo>
                    <a:lnTo>
                      <a:pt x="1418" y="2538"/>
                    </a:lnTo>
                    <a:lnTo>
                      <a:pt x="1418" y="1"/>
                    </a:lnTo>
                    <a:close/>
                  </a:path>
                </a:pathLst>
              </a:custGeom>
              <a:solidFill>
                <a:srgbClr val="979797"/>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 name="Google Shape;119;p15"/>
              <p:cNvSpPr/>
              <p:nvPr/>
            </p:nvSpPr>
            <p:spPr>
              <a:xfrm>
                <a:off x="2548936" y="881693"/>
                <a:ext cx="29236" cy="52327"/>
              </a:xfrm>
              <a:custGeom>
                <a:avLst/>
                <a:gdLst/>
                <a:ahLst/>
                <a:cxnLst/>
                <a:rect l="l" t="t" r="r" b="b"/>
                <a:pathLst>
                  <a:path w="1418" h="2538" extrusionOk="0">
                    <a:moveTo>
                      <a:pt x="0" y="1"/>
                    </a:moveTo>
                    <a:lnTo>
                      <a:pt x="0" y="2538"/>
                    </a:lnTo>
                    <a:lnTo>
                      <a:pt x="1418" y="2538"/>
                    </a:lnTo>
                    <a:lnTo>
                      <a:pt x="1418" y="1"/>
                    </a:lnTo>
                    <a:close/>
                  </a:path>
                </a:pathLst>
              </a:custGeom>
              <a:solidFill>
                <a:srgbClr val="979797"/>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 name="Google Shape;120;p15"/>
              <p:cNvSpPr/>
              <p:nvPr/>
            </p:nvSpPr>
            <p:spPr>
              <a:xfrm>
                <a:off x="2608933"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 name="Google Shape;121;p15"/>
              <p:cNvSpPr/>
              <p:nvPr/>
            </p:nvSpPr>
            <p:spPr>
              <a:xfrm>
                <a:off x="2669446"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 name="Google Shape;122;p15"/>
              <p:cNvSpPr/>
              <p:nvPr/>
            </p:nvSpPr>
            <p:spPr>
              <a:xfrm>
                <a:off x="2729958"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 name="Google Shape;123;p15"/>
              <p:cNvSpPr/>
              <p:nvPr/>
            </p:nvSpPr>
            <p:spPr>
              <a:xfrm>
                <a:off x="2790450" y="881693"/>
                <a:ext cx="29772" cy="52327"/>
              </a:xfrm>
              <a:custGeom>
                <a:avLst/>
                <a:gdLst/>
                <a:ahLst/>
                <a:cxnLst/>
                <a:rect l="l" t="t" r="r" b="b"/>
                <a:pathLst>
                  <a:path w="1444" h="2538" extrusionOk="0">
                    <a:moveTo>
                      <a:pt x="1" y="1"/>
                    </a:moveTo>
                    <a:lnTo>
                      <a:pt x="1" y="2538"/>
                    </a:lnTo>
                    <a:lnTo>
                      <a:pt x="1444" y="2538"/>
                    </a:lnTo>
                    <a:lnTo>
                      <a:pt x="1444" y="1"/>
                    </a:lnTo>
                    <a:close/>
                  </a:path>
                </a:pathLst>
              </a:custGeom>
              <a:solidFill>
                <a:srgbClr val="979797"/>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 name="Google Shape;124;p15"/>
              <p:cNvSpPr/>
              <p:nvPr/>
            </p:nvSpPr>
            <p:spPr>
              <a:xfrm>
                <a:off x="2367399"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 name="Google Shape;125;p15"/>
              <p:cNvSpPr/>
              <p:nvPr/>
            </p:nvSpPr>
            <p:spPr>
              <a:xfrm>
                <a:off x="2427912"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 name="Google Shape;126;p15"/>
              <p:cNvSpPr/>
              <p:nvPr/>
            </p:nvSpPr>
            <p:spPr>
              <a:xfrm>
                <a:off x="2488424" y="1422717"/>
                <a:ext cx="29236" cy="52327"/>
              </a:xfrm>
              <a:custGeom>
                <a:avLst/>
                <a:gdLst/>
                <a:ahLst/>
                <a:cxnLst/>
                <a:rect l="l" t="t" r="r" b="b"/>
                <a:pathLst>
                  <a:path w="1418" h="2538" extrusionOk="0">
                    <a:moveTo>
                      <a:pt x="0" y="0"/>
                    </a:moveTo>
                    <a:lnTo>
                      <a:pt x="0" y="2537"/>
                    </a:lnTo>
                    <a:lnTo>
                      <a:pt x="1418" y="2537"/>
                    </a:lnTo>
                    <a:lnTo>
                      <a:pt x="1418" y="0"/>
                    </a:lnTo>
                    <a:close/>
                  </a:path>
                </a:pathLst>
              </a:custGeom>
              <a:solidFill>
                <a:srgbClr val="979797"/>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7" name="Google Shape;127;p15"/>
              <p:cNvSpPr/>
              <p:nvPr/>
            </p:nvSpPr>
            <p:spPr>
              <a:xfrm>
                <a:off x="2548936" y="1422717"/>
                <a:ext cx="29236" cy="52327"/>
              </a:xfrm>
              <a:custGeom>
                <a:avLst/>
                <a:gdLst/>
                <a:ahLst/>
                <a:cxnLst/>
                <a:rect l="l" t="t" r="r" b="b"/>
                <a:pathLst>
                  <a:path w="1418" h="2538" extrusionOk="0">
                    <a:moveTo>
                      <a:pt x="0" y="0"/>
                    </a:moveTo>
                    <a:lnTo>
                      <a:pt x="0" y="2537"/>
                    </a:lnTo>
                    <a:lnTo>
                      <a:pt x="1418" y="2537"/>
                    </a:lnTo>
                    <a:lnTo>
                      <a:pt x="1418" y="0"/>
                    </a:lnTo>
                    <a:close/>
                  </a:path>
                </a:pathLst>
              </a:custGeom>
              <a:solidFill>
                <a:srgbClr val="979797"/>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8" name="Google Shape;128;p15"/>
              <p:cNvSpPr/>
              <p:nvPr/>
            </p:nvSpPr>
            <p:spPr>
              <a:xfrm>
                <a:off x="2608933"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9" name="Google Shape;129;p15"/>
              <p:cNvSpPr/>
              <p:nvPr/>
            </p:nvSpPr>
            <p:spPr>
              <a:xfrm>
                <a:off x="2669446"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30" name="Google Shape;130;p15"/>
              <p:cNvSpPr/>
              <p:nvPr/>
            </p:nvSpPr>
            <p:spPr>
              <a:xfrm>
                <a:off x="2729958"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31" name="Google Shape;131;p15"/>
              <p:cNvSpPr/>
              <p:nvPr/>
            </p:nvSpPr>
            <p:spPr>
              <a:xfrm>
                <a:off x="2790450" y="1422717"/>
                <a:ext cx="29772" cy="52327"/>
              </a:xfrm>
              <a:custGeom>
                <a:avLst/>
                <a:gdLst/>
                <a:ahLst/>
                <a:cxnLst/>
                <a:rect l="l" t="t" r="r" b="b"/>
                <a:pathLst>
                  <a:path w="1444" h="2538" extrusionOk="0">
                    <a:moveTo>
                      <a:pt x="1" y="0"/>
                    </a:moveTo>
                    <a:lnTo>
                      <a:pt x="1" y="2537"/>
                    </a:lnTo>
                    <a:lnTo>
                      <a:pt x="1444" y="2537"/>
                    </a:lnTo>
                    <a:lnTo>
                      <a:pt x="1444" y="0"/>
                    </a:lnTo>
                    <a:close/>
                  </a:path>
                </a:pathLst>
              </a:custGeom>
              <a:solidFill>
                <a:srgbClr val="979797"/>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32" name="Google Shape;132;p15"/>
              <p:cNvSpPr/>
              <p:nvPr/>
            </p:nvSpPr>
            <p:spPr>
              <a:xfrm>
                <a:off x="2841746" y="951958"/>
                <a:ext cx="51812" cy="29256"/>
              </a:xfrm>
              <a:custGeom>
                <a:avLst/>
                <a:gdLst/>
                <a:ahLst/>
                <a:cxnLst/>
                <a:rect l="l" t="t" r="r" b="b"/>
                <a:pathLst>
                  <a:path w="2513" h="1419" extrusionOk="0">
                    <a:moveTo>
                      <a:pt x="0" y="1"/>
                    </a:moveTo>
                    <a:lnTo>
                      <a:pt x="0" y="1418"/>
                    </a:lnTo>
                    <a:lnTo>
                      <a:pt x="2512" y="1418"/>
                    </a:lnTo>
                    <a:lnTo>
                      <a:pt x="2512" y="1"/>
                    </a:lnTo>
                    <a:close/>
                  </a:path>
                </a:pathLst>
              </a:custGeom>
              <a:solidFill>
                <a:srgbClr val="979797"/>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33" name="Google Shape;133;p15"/>
              <p:cNvSpPr/>
              <p:nvPr/>
            </p:nvSpPr>
            <p:spPr>
              <a:xfrm>
                <a:off x="2841746" y="1011955"/>
                <a:ext cx="51812" cy="29772"/>
              </a:xfrm>
              <a:custGeom>
                <a:avLst/>
                <a:gdLst/>
                <a:ahLst/>
                <a:cxnLst/>
                <a:rect l="l" t="t" r="r" b="b"/>
                <a:pathLst>
                  <a:path w="2513" h="1444" extrusionOk="0">
                    <a:moveTo>
                      <a:pt x="0" y="1"/>
                    </a:moveTo>
                    <a:lnTo>
                      <a:pt x="0" y="1443"/>
                    </a:lnTo>
                    <a:lnTo>
                      <a:pt x="2512" y="1443"/>
                    </a:lnTo>
                    <a:lnTo>
                      <a:pt x="2512" y="1"/>
                    </a:lnTo>
                    <a:close/>
                  </a:path>
                </a:pathLst>
              </a:custGeom>
              <a:solidFill>
                <a:srgbClr val="979797"/>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34" name="Google Shape;134;p15"/>
              <p:cNvSpPr/>
              <p:nvPr/>
            </p:nvSpPr>
            <p:spPr>
              <a:xfrm>
                <a:off x="2841746" y="1072467"/>
                <a:ext cx="51812" cy="29772"/>
              </a:xfrm>
              <a:custGeom>
                <a:avLst/>
                <a:gdLst/>
                <a:ahLst/>
                <a:cxnLst/>
                <a:rect l="l" t="t" r="r" b="b"/>
                <a:pathLst>
                  <a:path w="2513" h="1444" extrusionOk="0">
                    <a:moveTo>
                      <a:pt x="0" y="1"/>
                    </a:moveTo>
                    <a:lnTo>
                      <a:pt x="0" y="1443"/>
                    </a:lnTo>
                    <a:lnTo>
                      <a:pt x="2512" y="1443"/>
                    </a:lnTo>
                    <a:lnTo>
                      <a:pt x="2512" y="1"/>
                    </a:lnTo>
                    <a:close/>
                  </a:path>
                </a:pathLst>
              </a:custGeom>
              <a:solidFill>
                <a:srgbClr val="979797"/>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35" name="Google Shape;135;p15"/>
              <p:cNvSpPr/>
              <p:nvPr/>
            </p:nvSpPr>
            <p:spPr>
              <a:xfrm>
                <a:off x="2841746" y="1132979"/>
                <a:ext cx="51812" cy="29772"/>
              </a:xfrm>
              <a:custGeom>
                <a:avLst/>
                <a:gdLst/>
                <a:ahLst/>
                <a:cxnLst/>
                <a:rect l="l" t="t" r="r" b="b"/>
                <a:pathLst>
                  <a:path w="2513" h="1444"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36" name="Google Shape;136;p15"/>
              <p:cNvSpPr/>
              <p:nvPr/>
            </p:nvSpPr>
            <p:spPr>
              <a:xfrm>
                <a:off x="2841746" y="1193492"/>
                <a:ext cx="51812" cy="29772"/>
              </a:xfrm>
              <a:custGeom>
                <a:avLst/>
                <a:gdLst/>
                <a:ahLst/>
                <a:cxnLst/>
                <a:rect l="l" t="t" r="r" b="b"/>
                <a:pathLst>
                  <a:path w="2513" h="1444"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37" name="Google Shape;137;p15"/>
              <p:cNvSpPr/>
              <p:nvPr/>
            </p:nvSpPr>
            <p:spPr>
              <a:xfrm>
                <a:off x="2841746" y="1254004"/>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38" name="Google Shape;138;p15"/>
              <p:cNvSpPr/>
              <p:nvPr/>
            </p:nvSpPr>
            <p:spPr>
              <a:xfrm>
                <a:off x="2841746" y="1314516"/>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39" name="Google Shape;139;p15"/>
              <p:cNvSpPr/>
              <p:nvPr/>
            </p:nvSpPr>
            <p:spPr>
              <a:xfrm>
                <a:off x="2841746" y="1375029"/>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40" name="Google Shape;140;p15"/>
              <p:cNvSpPr/>
              <p:nvPr/>
            </p:nvSpPr>
            <p:spPr>
              <a:xfrm>
                <a:off x="2294063" y="951958"/>
                <a:ext cx="51812" cy="29256"/>
              </a:xfrm>
              <a:custGeom>
                <a:avLst/>
                <a:gdLst/>
                <a:ahLst/>
                <a:cxnLst/>
                <a:rect l="l" t="t" r="r" b="b"/>
                <a:pathLst>
                  <a:path w="2513" h="1419" extrusionOk="0">
                    <a:moveTo>
                      <a:pt x="1" y="1"/>
                    </a:moveTo>
                    <a:lnTo>
                      <a:pt x="1" y="1418"/>
                    </a:lnTo>
                    <a:lnTo>
                      <a:pt x="2513" y="1418"/>
                    </a:lnTo>
                    <a:lnTo>
                      <a:pt x="2513" y="1"/>
                    </a:lnTo>
                    <a:close/>
                  </a:path>
                </a:pathLst>
              </a:custGeom>
              <a:solidFill>
                <a:srgbClr val="979797"/>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41" name="Google Shape;141;p15"/>
              <p:cNvSpPr/>
              <p:nvPr/>
            </p:nvSpPr>
            <p:spPr>
              <a:xfrm>
                <a:off x="2294063" y="1011955"/>
                <a:ext cx="51812" cy="29772"/>
              </a:xfrm>
              <a:custGeom>
                <a:avLst/>
                <a:gdLst/>
                <a:ahLst/>
                <a:cxnLst/>
                <a:rect l="l" t="t" r="r" b="b"/>
                <a:pathLst>
                  <a:path w="2513" h="1444" extrusionOk="0">
                    <a:moveTo>
                      <a:pt x="1" y="1"/>
                    </a:moveTo>
                    <a:lnTo>
                      <a:pt x="1" y="1443"/>
                    </a:lnTo>
                    <a:lnTo>
                      <a:pt x="2513" y="1443"/>
                    </a:lnTo>
                    <a:lnTo>
                      <a:pt x="2513" y="1"/>
                    </a:lnTo>
                    <a:close/>
                  </a:path>
                </a:pathLst>
              </a:custGeom>
              <a:solidFill>
                <a:srgbClr val="979797"/>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42" name="Google Shape;142;p15"/>
              <p:cNvSpPr/>
              <p:nvPr/>
            </p:nvSpPr>
            <p:spPr>
              <a:xfrm>
                <a:off x="2294063" y="1072467"/>
                <a:ext cx="51812" cy="29772"/>
              </a:xfrm>
              <a:custGeom>
                <a:avLst/>
                <a:gdLst/>
                <a:ahLst/>
                <a:cxnLst/>
                <a:rect l="l" t="t" r="r" b="b"/>
                <a:pathLst>
                  <a:path w="2513" h="1444" extrusionOk="0">
                    <a:moveTo>
                      <a:pt x="1" y="1"/>
                    </a:moveTo>
                    <a:lnTo>
                      <a:pt x="1" y="1443"/>
                    </a:lnTo>
                    <a:lnTo>
                      <a:pt x="2513" y="1443"/>
                    </a:lnTo>
                    <a:lnTo>
                      <a:pt x="2513" y="1"/>
                    </a:lnTo>
                    <a:close/>
                  </a:path>
                </a:pathLst>
              </a:custGeom>
              <a:solidFill>
                <a:srgbClr val="979797"/>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43" name="Google Shape;143;p15"/>
              <p:cNvSpPr/>
              <p:nvPr/>
            </p:nvSpPr>
            <p:spPr>
              <a:xfrm>
                <a:off x="2294063" y="1132979"/>
                <a:ext cx="51812" cy="29772"/>
              </a:xfrm>
              <a:custGeom>
                <a:avLst/>
                <a:gdLst/>
                <a:ahLst/>
                <a:cxnLst/>
                <a:rect l="l" t="t" r="r" b="b"/>
                <a:pathLst>
                  <a:path w="2513" h="1444"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44" name="Google Shape;144;p15"/>
              <p:cNvSpPr/>
              <p:nvPr/>
            </p:nvSpPr>
            <p:spPr>
              <a:xfrm>
                <a:off x="2294063" y="1193492"/>
                <a:ext cx="51812" cy="29772"/>
              </a:xfrm>
              <a:custGeom>
                <a:avLst/>
                <a:gdLst/>
                <a:ahLst/>
                <a:cxnLst/>
                <a:rect l="l" t="t" r="r" b="b"/>
                <a:pathLst>
                  <a:path w="2513" h="1444"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45" name="Google Shape;145;p15"/>
              <p:cNvSpPr/>
              <p:nvPr/>
            </p:nvSpPr>
            <p:spPr>
              <a:xfrm>
                <a:off x="2294063" y="1254004"/>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46" name="Google Shape;146;p15"/>
              <p:cNvSpPr/>
              <p:nvPr/>
            </p:nvSpPr>
            <p:spPr>
              <a:xfrm>
                <a:off x="2294063" y="1314516"/>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47" name="Google Shape;147;p15"/>
              <p:cNvSpPr/>
              <p:nvPr/>
            </p:nvSpPr>
            <p:spPr>
              <a:xfrm>
                <a:off x="2294063" y="1375029"/>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48" name="Google Shape;148;p15"/>
              <p:cNvSpPr/>
              <p:nvPr/>
            </p:nvSpPr>
            <p:spPr>
              <a:xfrm>
                <a:off x="2363447" y="925815"/>
                <a:ext cx="504118" cy="504613"/>
              </a:xfrm>
              <a:custGeom>
                <a:avLst/>
                <a:gdLst/>
                <a:ahLst/>
                <a:cxnLst/>
                <a:rect l="l" t="t" r="r" b="b"/>
                <a:pathLst>
                  <a:path w="24451" h="24475" extrusionOk="0">
                    <a:moveTo>
                      <a:pt x="1" y="0"/>
                    </a:moveTo>
                    <a:lnTo>
                      <a:pt x="1" y="24474"/>
                    </a:lnTo>
                    <a:lnTo>
                      <a:pt x="24450" y="24474"/>
                    </a:lnTo>
                    <a:lnTo>
                      <a:pt x="24450" y="0"/>
                    </a:lnTo>
                    <a:close/>
                  </a:path>
                </a:pathLst>
              </a:custGeom>
              <a:solidFill>
                <a:srgbClr val="8F8F8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49" name="Google Shape;149;p15"/>
              <p:cNvSpPr/>
              <p:nvPr/>
            </p:nvSpPr>
            <p:spPr>
              <a:xfrm>
                <a:off x="2386498" y="961194"/>
                <a:ext cx="434349" cy="433854"/>
              </a:xfrm>
              <a:custGeom>
                <a:avLst/>
                <a:gdLst/>
                <a:ahLst/>
                <a:cxnLst/>
                <a:rect l="l" t="t" r="r" b="b"/>
                <a:pathLst>
                  <a:path w="21067" h="21043" extrusionOk="0">
                    <a:moveTo>
                      <a:pt x="3084" y="0"/>
                    </a:moveTo>
                    <a:lnTo>
                      <a:pt x="0" y="3234"/>
                    </a:lnTo>
                    <a:lnTo>
                      <a:pt x="0" y="21042"/>
                    </a:lnTo>
                    <a:lnTo>
                      <a:pt x="21067" y="21042"/>
                    </a:lnTo>
                    <a:lnTo>
                      <a:pt x="21067" y="0"/>
                    </a:lnTo>
                    <a:close/>
                  </a:path>
                </a:pathLst>
              </a:custGeom>
              <a:solidFill>
                <a:schemeClr val="tx2"/>
              </a:solidFill>
              <a:ln>
                <a:solidFill>
                  <a:schemeClr val="bg2"/>
                </a:solid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50" name="Google Shape;150;p15"/>
              <p:cNvSpPr/>
              <p:nvPr/>
            </p:nvSpPr>
            <p:spPr>
              <a:xfrm>
                <a:off x="2341751" y="1395028"/>
                <a:ext cx="504118" cy="35400"/>
              </a:xfrm>
              <a:custGeom>
                <a:avLst/>
                <a:gdLst/>
                <a:ahLst/>
                <a:cxnLst/>
                <a:rect l="l" t="t" r="r" b="b"/>
                <a:pathLst>
                  <a:path w="24451" h="1717" extrusionOk="0">
                    <a:moveTo>
                      <a:pt x="1692" y="0"/>
                    </a:moveTo>
                    <a:lnTo>
                      <a:pt x="1" y="1716"/>
                    </a:lnTo>
                    <a:lnTo>
                      <a:pt x="24450" y="1716"/>
                    </a:lnTo>
                    <a:lnTo>
                      <a:pt x="22759" y="0"/>
                    </a:lnTo>
                    <a:close/>
                  </a:path>
                </a:pathLst>
              </a:custGeom>
              <a:solidFill>
                <a:schemeClr val="bg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51" name="Google Shape;151;p15"/>
              <p:cNvSpPr/>
              <p:nvPr/>
            </p:nvSpPr>
            <p:spPr>
              <a:xfrm>
                <a:off x="2341751" y="925815"/>
                <a:ext cx="504118" cy="35400"/>
              </a:xfrm>
              <a:custGeom>
                <a:avLst/>
                <a:gdLst/>
                <a:ahLst/>
                <a:cxnLst/>
                <a:rect l="l" t="t" r="r" b="b"/>
                <a:pathLst>
                  <a:path w="24451" h="1717" extrusionOk="0">
                    <a:moveTo>
                      <a:pt x="1" y="0"/>
                    </a:moveTo>
                    <a:lnTo>
                      <a:pt x="1692" y="1716"/>
                    </a:lnTo>
                    <a:lnTo>
                      <a:pt x="22759" y="1716"/>
                    </a:lnTo>
                    <a:lnTo>
                      <a:pt x="24450" y="0"/>
                    </a:lnTo>
                    <a:close/>
                  </a:path>
                </a:pathLst>
              </a:custGeom>
              <a:solidFill>
                <a:schemeClr val="bg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52" name="Google Shape;152;p15"/>
              <p:cNvSpPr/>
              <p:nvPr/>
            </p:nvSpPr>
            <p:spPr>
              <a:xfrm>
                <a:off x="2341751" y="925815"/>
                <a:ext cx="34905" cy="504613"/>
              </a:xfrm>
              <a:custGeom>
                <a:avLst/>
                <a:gdLst/>
                <a:ahLst/>
                <a:cxnLst/>
                <a:rect l="l" t="t" r="r" b="b"/>
                <a:pathLst>
                  <a:path w="1693" h="24475" extrusionOk="0">
                    <a:moveTo>
                      <a:pt x="1" y="0"/>
                    </a:moveTo>
                    <a:lnTo>
                      <a:pt x="1" y="24474"/>
                    </a:lnTo>
                    <a:lnTo>
                      <a:pt x="1692" y="22758"/>
                    </a:lnTo>
                    <a:lnTo>
                      <a:pt x="1692" y="1716"/>
                    </a:lnTo>
                    <a:lnTo>
                      <a:pt x="1" y="0"/>
                    </a:lnTo>
                    <a:close/>
                  </a:path>
                </a:pathLst>
              </a:custGeom>
              <a:solidFill>
                <a:schemeClr val="bg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56" name="Google Shape;156;p15"/>
              <p:cNvSpPr/>
              <p:nvPr/>
            </p:nvSpPr>
            <p:spPr>
              <a:xfrm>
                <a:off x="2825335" y="1730392"/>
                <a:ext cx="96428" cy="115912"/>
              </a:xfrm>
              <a:custGeom>
                <a:avLst/>
                <a:gdLst/>
                <a:ahLst/>
                <a:cxnLst/>
                <a:rect l="l" t="t" r="r" b="b"/>
                <a:pathLst>
                  <a:path w="4677" h="5622" fill="none" extrusionOk="0">
                    <a:moveTo>
                      <a:pt x="0" y="1"/>
                    </a:moveTo>
                    <a:lnTo>
                      <a:pt x="4676" y="1866"/>
                    </a:lnTo>
                    <a:lnTo>
                      <a:pt x="4676" y="5622"/>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57" name="Google Shape;157;p15"/>
              <p:cNvSpPr/>
              <p:nvPr/>
            </p:nvSpPr>
            <p:spPr>
              <a:xfrm>
                <a:off x="3675669" y="3764185"/>
                <a:ext cx="506160" cy="494882"/>
              </a:xfrm>
              <a:custGeom>
                <a:avLst/>
                <a:gdLst/>
                <a:ahLst/>
                <a:cxnLst/>
                <a:rect l="l" t="t" r="r" b="b"/>
                <a:pathLst>
                  <a:path w="24550" h="24003" extrusionOk="0">
                    <a:moveTo>
                      <a:pt x="12337" y="5100"/>
                    </a:moveTo>
                    <a:lnTo>
                      <a:pt x="12686" y="5124"/>
                    </a:lnTo>
                    <a:lnTo>
                      <a:pt x="13009" y="5149"/>
                    </a:lnTo>
                    <a:lnTo>
                      <a:pt x="13357" y="5199"/>
                    </a:lnTo>
                    <a:lnTo>
                      <a:pt x="13680" y="5249"/>
                    </a:lnTo>
                    <a:lnTo>
                      <a:pt x="14029" y="5323"/>
                    </a:lnTo>
                    <a:lnTo>
                      <a:pt x="14377" y="5423"/>
                    </a:lnTo>
                    <a:lnTo>
                      <a:pt x="14700" y="5547"/>
                    </a:lnTo>
                    <a:lnTo>
                      <a:pt x="15024" y="5672"/>
                    </a:lnTo>
                    <a:lnTo>
                      <a:pt x="15347" y="5821"/>
                    </a:lnTo>
                    <a:lnTo>
                      <a:pt x="15645" y="5995"/>
                    </a:lnTo>
                    <a:lnTo>
                      <a:pt x="15944" y="6169"/>
                    </a:lnTo>
                    <a:lnTo>
                      <a:pt x="16242" y="6368"/>
                    </a:lnTo>
                    <a:lnTo>
                      <a:pt x="16516" y="6567"/>
                    </a:lnTo>
                    <a:lnTo>
                      <a:pt x="16765" y="6766"/>
                    </a:lnTo>
                    <a:lnTo>
                      <a:pt x="17013" y="6990"/>
                    </a:lnTo>
                    <a:lnTo>
                      <a:pt x="17262" y="7239"/>
                    </a:lnTo>
                    <a:lnTo>
                      <a:pt x="17486" y="7487"/>
                    </a:lnTo>
                    <a:lnTo>
                      <a:pt x="17685" y="7736"/>
                    </a:lnTo>
                    <a:lnTo>
                      <a:pt x="17884" y="8010"/>
                    </a:lnTo>
                    <a:lnTo>
                      <a:pt x="18083" y="8283"/>
                    </a:lnTo>
                    <a:lnTo>
                      <a:pt x="18257" y="8557"/>
                    </a:lnTo>
                    <a:lnTo>
                      <a:pt x="18406" y="8855"/>
                    </a:lnTo>
                    <a:lnTo>
                      <a:pt x="18555" y="9154"/>
                    </a:lnTo>
                    <a:lnTo>
                      <a:pt x="18680" y="9452"/>
                    </a:lnTo>
                    <a:lnTo>
                      <a:pt x="18804" y="9776"/>
                    </a:lnTo>
                    <a:lnTo>
                      <a:pt x="18904" y="10074"/>
                    </a:lnTo>
                    <a:lnTo>
                      <a:pt x="18978" y="10397"/>
                    </a:lnTo>
                    <a:lnTo>
                      <a:pt x="19053" y="10721"/>
                    </a:lnTo>
                    <a:lnTo>
                      <a:pt x="19103" y="11044"/>
                    </a:lnTo>
                    <a:lnTo>
                      <a:pt x="19152" y="11392"/>
                    </a:lnTo>
                    <a:lnTo>
                      <a:pt x="19177" y="11716"/>
                    </a:lnTo>
                    <a:lnTo>
                      <a:pt x="19177" y="12064"/>
                    </a:lnTo>
                    <a:lnTo>
                      <a:pt x="19152" y="12387"/>
                    </a:lnTo>
                    <a:lnTo>
                      <a:pt x="19127" y="12735"/>
                    </a:lnTo>
                    <a:lnTo>
                      <a:pt x="19078" y="13084"/>
                    </a:lnTo>
                    <a:lnTo>
                      <a:pt x="19028" y="13407"/>
                    </a:lnTo>
                    <a:lnTo>
                      <a:pt x="18953" y="13755"/>
                    </a:lnTo>
                    <a:lnTo>
                      <a:pt x="18854" y="14079"/>
                    </a:lnTo>
                    <a:lnTo>
                      <a:pt x="18729" y="14427"/>
                    </a:lnTo>
                    <a:lnTo>
                      <a:pt x="18605" y="14750"/>
                    </a:lnTo>
                    <a:lnTo>
                      <a:pt x="18456" y="15073"/>
                    </a:lnTo>
                    <a:lnTo>
                      <a:pt x="18282" y="15372"/>
                    </a:lnTo>
                    <a:lnTo>
                      <a:pt x="18108" y="15670"/>
                    </a:lnTo>
                    <a:lnTo>
                      <a:pt x="17934" y="15969"/>
                    </a:lnTo>
                    <a:lnTo>
                      <a:pt x="17735" y="16242"/>
                    </a:lnTo>
                    <a:lnTo>
                      <a:pt x="17511" y="16491"/>
                    </a:lnTo>
                    <a:lnTo>
                      <a:pt x="17287" y="16740"/>
                    </a:lnTo>
                    <a:lnTo>
                      <a:pt x="17038" y="16989"/>
                    </a:lnTo>
                    <a:lnTo>
                      <a:pt x="16789" y="17212"/>
                    </a:lnTo>
                    <a:lnTo>
                      <a:pt x="16541" y="17411"/>
                    </a:lnTo>
                    <a:lnTo>
                      <a:pt x="16267" y="17610"/>
                    </a:lnTo>
                    <a:lnTo>
                      <a:pt x="15994" y="17809"/>
                    </a:lnTo>
                    <a:lnTo>
                      <a:pt x="15720" y="17984"/>
                    </a:lnTo>
                    <a:lnTo>
                      <a:pt x="15421" y="18133"/>
                    </a:lnTo>
                    <a:lnTo>
                      <a:pt x="15123" y="18282"/>
                    </a:lnTo>
                    <a:lnTo>
                      <a:pt x="14825" y="18406"/>
                    </a:lnTo>
                    <a:lnTo>
                      <a:pt x="14526" y="18531"/>
                    </a:lnTo>
                    <a:lnTo>
                      <a:pt x="14203" y="18630"/>
                    </a:lnTo>
                    <a:lnTo>
                      <a:pt x="13879" y="18705"/>
                    </a:lnTo>
                    <a:lnTo>
                      <a:pt x="13556" y="18779"/>
                    </a:lnTo>
                    <a:lnTo>
                      <a:pt x="13233" y="18829"/>
                    </a:lnTo>
                    <a:lnTo>
                      <a:pt x="12884" y="18879"/>
                    </a:lnTo>
                    <a:lnTo>
                      <a:pt x="12561" y="18879"/>
                    </a:lnTo>
                    <a:lnTo>
                      <a:pt x="12213" y="18904"/>
                    </a:lnTo>
                    <a:lnTo>
                      <a:pt x="11890" y="18879"/>
                    </a:lnTo>
                    <a:lnTo>
                      <a:pt x="11541" y="18854"/>
                    </a:lnTo>
                    <a:lnTo>
                      <a:pt x="11218" y="18804"/>
                    </a:lnTo>
                    <a:lnTo>
                      <a:pt x="10870" y="18755"/>
                    </a:lnTo>
                    <a:lnTo>
                      <a:pt x="10522" y="18680"/>
                    </a:lnTo>
                    <a:lnTo>
                      <a:pt x="10198" y="18580"/>
                    </a:lnTo>
                    <a:lnTo>
                      <a:pt x="9850" y="18456"/>
                    </a:lnTo>
                    <a:lnTo>
                      <a:pt x="9527" y="18332"/>
                    </a:lnTo>
                    <a:lnTo>
                      <a:pt x="9203" y="18183"/>
                    </a:lnTo>
                    <a:lnTo>
                      <a:pt x="8905" y="18008"/>
                    </a:lnTo>
                    <a:lnTo>
                      <a:pt x="8606" y="17834"/>
                    </a:lnTo>
                    <a:lnTo>
                      <a:pt x="8333" y="17635"/>
                    </a:lnTo>
                    <a:lnTo>
                      <a:pt x="8059" y="17436"/>
                    </a:lnTo>
                    <a:lnTo>
                      <a:pt x="7786" y="17237"/>
                    </a:lnTo>
                    <a:lnTo>
                      <a:pt x="7537" y="17014"/>
                    </a:lnTo>
                    <a:lnTo>
                      <a:pt x="7288" y="16765"/>
                    </a:lnTo>
                    <a:lnTo>
                      <a:pt x="7064" y="16516"/>
                    </a:lnTo>
                    <a:lnTo>
                      <a:pt x="6865" y="16267"/>
                    </a:lnTo>
                    <a:lnTo>
                      <a:pt x="6666" y="15994"/>
                    </a:lnTo>
                    <a:lnTo>
                      <a:pt x="6467" y="15720"/>
                    </a:lnTo>
                    <a:lnTo>
                      <a:pt x="6293" y="15447"/>
                    </a:lnTo>
                    <a:lnTo>
                      <a:pt x="6144" y="15148"/>
                    </a:lnTo>
                    <a:lnTo>
                      <a:pt x="5995" y="14850"/>
                    </a:lnTo>
                    <a:lnTo>
                      <a:pt x="5871" y="14551"/>
                    </a:lnTo>
                    <a:lnTo>
                      <a:pt x="5771" y="14228"/>
                    </a:lnTo>
                    <a:lnTo>
                      <a:pt x="5647" y="13929"/>
                    </a:lnTo>
                    <a:lnTo>
                      <a:pt x="5572" y="13606"/>
                    </a:lnTo>
                    <a:lnTo>
                      <a:pt x="5497" y="13283"/>
                    </a:lnTo>
                    <a:lnTo>
                      <a:pt x="5448" y="12959"/>
                    </a:lnTo>
                    <a:lnTo>
                      <a:pt x="5423" y="12611"/>
                    </a:lnTo>
                    <a:lnTo>
                      <a:pt x="5398" y="12288"/>
                    </a:lnTo>
                    <a:lnTo>
                      <a:pt x="5373" y="11940"/>
                    </a:lnTo>
                    <a:lnTo>
                      <a:pt x="5398" y="11616"/>
                    </a:lnTo>
                    <a:lnTo>
                      <a:pt x="5423" y="11268"/>
                    </a:lnTo>
                    <a:lnTo>
                      <a:pt x="5473" y="10920"/>
                    </a:lnTo>
                    <a:lnTo>
                      <a:pt x="5522" y="10596"/>
                    </a:lnTo>
                    <a:lnTo>
                      <a:pt x="5622" y="10248"/>
                    </a:lnTo>
                    <a:lnTo>
                      <a:pt x="5721" y="9925"/>
                    </a:lnTo>
                    <a:lnTo>
                      <a:pt x="5821" y="9577"/>
                    </a:lnTo>
                    <a:lnTo>
                      <a:pt x="5970" y="9253"/>
                    </a:lnTo>
                    <a:lnTo>
                      <a:pt x="6119" y="8930"/>
                    </a:lnTo>
                    <a:lnTo>
                      <a:pt x="6268" y="8632"/>
                    </a:lnTo>
                    <a:lnTo>
                      <a:pt x="6443" y="8333"/>
                    </a:lnTo>
                    <a:lnTo>
                      <a:pt x="6642" y="8035"/>
                    </a:lnTo>
                    <a:lnTo>
                      <a:pt x="6841" y="7761"/>
                    </a:lnTo>
                    <a:lnTo>
                      <a:pt x="7040" y="7512"/>
                    </a:lnTo>
                    <a:lnTo>
                      <a:pt x="7263" y="7264"/>
                    </a:lnTo>
                    <a:lnTo>
                      <a:pt x="7512" y="7015"/>
                    </a:lnTo>
                    <a:lnTo>
                      <a:pt x="7761" y="6791"/>
                    </a:lnTo>
                    <a:lnTo>
                      <a:pt x="8010" y="6592"/>
                    </a:lnTo>
                    <a:lnTo>
                      <a:pt x="8283" y="6393"/>
                    </a:lnTo>
                    <a:lnTo>
                      <a:pt x="8557" y="6194"/>
                    </a:lnTo>
                    <a:lnTo>
                      <a:pt x="8830" y="6020"/>
                    </a:lnTo>
                    <a:lnTo>
                      <a:pt x="9129" y="5871"/>
                    </a:lnTo>
                    <a:lnTo>
                      <a:pt x="9427" y="5721"/>
                    </a:lnTo>
                    <a:lnTo>
                      <a:pt x="9726" y="5597"/>
                    </a:lnTo>
                    <a:lnTo>
                      <a:pt x="10049" y="5473"/>
                    </a:lnTo>
                    <a:lnTo>
                      <a:pt x="10348" y="5373"/>
                    </a:lnTo>
                    <a:lnTo>
                      <a:pt x="10671" y="5299"/>
                    </a:lnTo>
                    <a:lnTo>
                      <a:pt x="10994" y="5224"/>
                    </a:lnTo>
                    <a:lnTo>
                      <a:pt x="11342" y="5174"/>
                    </a:lnTo>
                    <a:lnTo>
                      <a:pt x="11666" y="5124"/>
                    </a:lnTo>
                    <a:lnTo>
                      <a:pt x="11989" y="5124"/>
                    </a:lnTo>
                    <a:lnTo>
                      <a:pt x="12337" y="5100"/>
                    </a:lnTo>
                    <a:close/>
                    <a:moveTo>
                      <a:pt x="14874" y="1"/>
                    </a:moveTo>
                    <a:lnTo>
                      <a:pt x="5945" y="1468"/>
                    </a:lnTo>
                    <a:lnTo>
                      <a:pt x="6542" y="5025"/>
                    </a:lnTo>
                    <a:lnTo>
                      <a:pt x="6542" y="5025"/>
                    </a:lnTo>
                    <a:lnTo>
                      <a:pt x="3184" y="3757"/>
                    </a:lnTo>
                    <a:lnTo>
                      <a:pt x="1" y="12213"/>
                    </a:lnTo>
                    <a:lnTo>
                      <a:pt x="3358" y="13482"/>
                    </a:lnTo>
                    <a:lnTo>
                      <a:pt x="598" y="15770"/>
                    </a:lnTo>
                    <a:lnTo>
                      <a:pt x="6318" y="22734"/>
                    </a:lnTo>
                    <a:lnTo>
                      <a:pt x="9104" y="20471"/>
                    </a:lnTo>
                    <a:lnTo>
                      <a:pt x="9701" y="24003"/>
                    </a:lnTo>
                    <a:lnTo>
                      <a:pt x="18605" y="22535"/>
                    </a:lnTo>
                    <a:lnTo>
                      <a:pt x="18008" y="18978"/>
                    </a:lnTo>
                    <a:lnTo>
                      <a:pt x="21391" y="20247"/>
                    </a:lnTo>
                    <a:lnTo>
                      <a:pt x="24550" y="11790"/>
                    </a:lnTo>
                    <a:lnTo>
                      <a:pt x="21192" y="10522"/>
                    </a:lnTo>
                    <a:lnTo>
                      <a:pt x="23978" y="8234"/>
                    </a:lnTo>
                    <a:lnTo>
                      <a:pt x="18232" y="1269"/>
                    </a:lnTo>
                    <a:lnTo>
                      <a:pt x="15446" y="3533"/>
                    </a:lnTo>
                    <a:lnTo>
                      <a:pt x="14874" y="1"/>
                    </a:lnTo>
                    <a:close/>
                  </a:path>
                </a:pathLst>
              </a:custGeom>
              <a:solidFill>
                <a:schemeClr val="accent4"/>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58" name="Google Shape;158;p15"/>
              <p:cNvSpPr/>
              <p:nvPr/>
            </p:nvSpPr>
            <p:spPr>
              <a:xfrm>
                <a:off x="2947370" y="1410924"/>
                <a:ext cx="392846" cy="384104"/>
              </a:xfrm>
              <a:custGeom>
                <a:avLst/>
                <a:gdLst/>
                <a:ahLst/>
                <a:cxnLst/>
                <a:rect l="l" t="t" r="r" b="b"/>
                <a:pathLst>
                  <a:path w="19054" h="18630" extrusionOk="0">
                    <a:moveTo>
                      <a:pt x="9825" y="3980"/>
                    </a:moveTo>
                    <a:lnTo>
                      <a:pt x="10348" y="4030"/>
                    </a:lnTo>
                    <a:lnTo>
                      <a:pt x="10895" y="4154"/>
                    </a:lnTo>
                    <a:lnTo>
                      <a:pt x="11417" y="4303"/>
                    </a:lnTo>
                    <a:lnTo>
                      <a:pt x="11915" y="4527"/>
                    </a:lnTo>
                    <a:lnTo>
                      <a:pt x="12387" y="4801"/>
                    </a:lnTo>
                    <a:lnTo>
                      <a:pt x="12810" y="5099"/>
                    </a:lnTo>
                    <a:lnTo>
                      <a:pt x="13208" y="5423"/>
                    </a:lnTo>
                    <a:lnTo>
                      <a:pt x="13556" y="5820"/>
                    </a:lnTo>
                    <a:lnTo>
                      <a:pt x="13880" y="6218"/>
                    </a:lnTo>
                    <a:lnTo>
                      <a:pt x="14153" y="6641"/>
                    </a:lnTo>
                    <a:lnTo>
                      <a:pt x="14402" y="7114"/>
                    </a:lnTo>
                    <a:lnTo>
                      <a:pt x="14576" y="7586"/>
                    </a:lnTo>
                    <a:lnTo>
                      <a:pt x="14725" y="8084"/>
                    </a:lnTo>
                    <a:lnTo>
                      <a:pt x="14825" y="8581"/>
                    </a:lnTo>
                    <a:lnTo>
                      <a:pt x="14875" y="9104"/>
                    </a:lnTo>
                    <a:lnTo>
                      <a:pt x="14875" y="9626"/>
                    </a:lnTo>
                    <a:lnTo>
                      <a:pt x="14800" y="10148"/>
                    </a:lnTo>
                    <a:lnTo>
                      <a:pt x="14700" y="10671"/>
                    </a:lnTo>
                    <a:lnTo>
                      <a:pt x="14526" y="11193"/>
                    </a:lnTo>
                    <a:lnTo>
                      <a:pt x="14302" y="11690"/>
                    </a:lnTo>
                    <a:lnTo>
                      <a:pt x="14054" y="12163"/>
                    </a:lnTo>
                    <a:lnTo>
                      <a:pt x="13755" y="12586"/>
                    </a:lnTo>
                    <a:lnTo>
                      <a:pt x="13407" y="12984"/>
                    </a:lnTo>
                    <a:lnTo>
                      <a:pt x="13034" y="13357"/>
                    </a:lnTo>
                    <a:lnTo>
                      <a:pt x="12636" y="13655"/>
                    </a:lnTo>
                    <a:lnTo>
                      <a:pt x="12188" y="13954"/>
                    </a:lnTo>
                    <a:lnTo>
                      <a:pt x="11741" y="14178"/>
                    </a:lnTo>
                    <a:lnTo>
                      <a:pt x="11268" y="14377"/>
                    </a:lnTo>
                    <a:lnTo>
                      <a:pt x="10771" y="14501"/>
                    </a:lnTo>
                    <a:lnTo>
                      <a:pt x="10273" y="14600"/>
                    </a:lnTo>
                    <a:lnTo>
                      <a:pt x="9751" y="14650"/>
                    </a:lnTo>
                    <a:lnTo>
                      <a:pt x="9229" y="14650"/>
                    </a:lnTo>
                    <a:lnTo>
                      <a:pt x="8706" y="14600"/>
                    </a:lnTo>
                    <a:lnTo>
                      <a:pt x="8184" y="14476"/>
                    </a:lnTo>
                    <a:lnTo>
                      <a:pt x="7662" y="14327"/>
                    </a:lnTo>
                    <a:lnTo>
                      <a:pt x="7139" y="14103"/>
                    </a:lnTo>
                    <a:lnTo>
                      <a:pt x="6692" y="13829"/>
                    </a:lnTo>
                    <a:lnTo>
                      <a:pt x="6244" y="13531"/>
                    </a:lnTo>
                    <a:lnTo>
                      <a:pt x="5846" y="13183"/>
                    </a:lnTo>
                    <a:lnTo>
                      <a:pt x="5498" y="12810"/>
                    </a:lnTo>
                    <a:lnTo>
                      <a:pt x="5174" y="12412"/>
                    </a:lnTo>
                    <a:lnTo>
                      <a:pt x="4901" y="11989"/>
                    </a:lnTo>
                    <a:lnTo>
                      <a:pt x="4652" y="11516"/>
                    </a:lnTo>
                    <a:lnTo>
                      <a:pt x="4478" y="11044"/>
                    </a:lnTo>
                    <a:lnTo>
                      <a:pt x="4329" y="10546"/>
                    </a:lnTo>
                    <a:lnTo>
                      <a:pt x="4229" y="10049"/>
                    </a:lnTo>
                    <a:lnTo>
                      <a:pt x="4179" y="9526"/>
                    </a:lnTo>
                    <a:lnTo>
                      <a:pt x="4179" y="9004"/>
                    </a:lnTo>
                    <a:lnTo>
                      <a:pt x="4254" y="8482"/>
                    </a:lnTo>
                    <a:lnTo>
                      <a:pt x="4354" y="7959"/>
                    </a:lnTo>
                    <a:lnTo>
                      <a:pt x="4528" y="7437"/>
                    </a:lnTo>
                    <a:lnTo>
                      <a:pt x="4752" y="6940"/>
                    </a:lnTo>
                    <a:lnTo>
                      <a:pt x="5000" y="6467"/>
                    </a:lnTo>
                    <a:lnTo>
                      <a:pt x="5299" y="6044"/>
                    </a:lnTo>
                    <a:lnTo>
                      <a:pt x="5647" y="5646"/>
                    </a:lnTo>
                    <a:lnTo>
                      <a:pt x="6020" y="5273"/>
                    </a:lnTo>
                    <a:lnTo>
                      <a:pt x="6418" y="4950"/>
                    </a:lnTo>
                    <a:lnTo>
                      <a:pt x="6866" y="4676"/>
                    </a:lnTo>
                    <a:lnTo>
                      <a:pt x="7313" y="4452"/>
                    </a:lnTo>
                    <a:lnTo>
                      <a:pt x="7786" y="4253"/>
                    </a:lnTo>
                    <a:lnTo>
                      <a:pt x="8283" y="4104"/>
                    </a:lnTo>
                    <a:lnTo>
                      <a:pt x="8806" y="4030"/>
                    </a:lnTo>
                    <a:lnTo>
                      <a:pt x="9303" y="3980"/>
                    </a:lnTo>
                    <a:close/>
                    <a:moveTo>
                      <a:pt x="11542" y="0"/>
                    </a:moveTo>
                    <a:lnTo>
                      <a:pt x="4627" y="1144"/>
                    </a:lnTo>
                    <a:lnTo>
                      <a:pt x="5075" y="3905"/>
                    </a:lnTo>
                    <a:lnTo>
                      <a:pt x="2463" y="2935"/>
                    </a:lnTo>
                    <a:lnTo>
                      <a:pt x="1" y="9477"/>
                    </a:lnTo>
                    <a:lnTo>
                      <a:pt x="2613" y="10472"/>
                    </a:lnTo>
                    <a:lnTo>
                      <a:pt x="473" y="12238"/>
                    </a:lnTo>
                    <a:lnTo>
                      <a:pt x="4926" y="17635"/>
                    </a:lnTo>
                    <a:lnTo>
                      <a:pt x="7065" y="15869"/>
                    </a:lnTo>
                    <a:lnTo>
                      <a:pt x="7512" y="18630"/>
                    </a:lnTo>
                    <a:lnTo>
                      <a:pt x="14427" y="17461"/>
                    </a:lnTo>
                    <a:lnTo>
                      <a:pt x="13979" y="14725"/>
                    </a:lnTo>
                    <a:lnTo>
                      <a:pt x="16591" y="15695"/>
                    </a:lnTo>
                    <a:lnTo>
                      <a:pt x="19053" y="9153"/>
                    </a:lnTo>
                    <a:lnTo>
                      <a:pt x="16442" y="8158"/>
                    </a:lnTo>
                    <a:lnTo>
                      <a:pt x="18581" y="6393"/>
                    </a:lnTo>
                    <a:lnTo>
                      <a:pt x="14153" y="995"/>
                    </a:lnTo>
                    <a:lnTo>
                      <a:pt x="11989" y="2761"/>
                    </a:lnTo>
                    <a:lnTo>
                      <a:pt x="11542" y="0"/>
                    </a:lnTo>
                    <a:close/>
                  </a:path>
                </a:pathLst>
              </a:custGeom>
              <a:solidFill>
                <a:schemeClr val="bg2">
                  <a:lumMod val="75000"/>
                </a:scheme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59" name="Google Shape;159;p15"/>
              <p:cNvSpPr/>
              <p:nvPr/>
            </p:nvSpPr>
            <p:spPr>
              <a:xfrm>
                <a:off x="828468" y="3647263"/>
                <a:ext cx="694356" cy="693861"/>
              </a:xfrm>
              <a:custGeom>
                <a:avLst/>
                <a:gdLst/>
                <a:ahLst/>
                <a:cxnLst/>
                <a:rect l="l" t="t" r="r" b="b"/>
                <a:pathLst>
                  <a:path w="33678" h="33654" extrusionOk="0">
                    <a:moveTo>
                      <a:pt x="16889" y="8482"/>
                    </a:moveTo>
                    <a:lnTo>
                      <a:pt x="17312" y="8507"/>
                    </a:lnTo>
                    <a:lnTo>
                      <a:pt x="17735" y="8532"/>
                    </a:lnTo>
                    <a:lnTo>
                      <a:pt x="18132" y="8607"/>
                    </a:lnTo>
                    <a:lnTo>
                      <a:pt x="18555" y="8681"/>
                    </a:lnTo>
                    <a:lnTo>
                      <a:pt x="18953" y="8756"/>
                    </a:lnTo>
                    <a:lnTo>
                      <a:pt x="19351" y="8880"/>
                    </a:lnTo>
                    <a:lnTo>
                      <a:pt x="19724" y="9005"/>
                    </a:lnTo>
                    <a:lnTo>
                      <a:pt x="20097" y="9154"/>
                    </a:lnTo>
                    <a:lnTo>
                      <a:pt x="20470" y="9328"/>
                    </a:lnTo>
                    <a:lnTo>
                      <a:pt x="20819" y="9502"/>
                    </a:lnTo>
                    <a:lnTo>
                      <a:pt x="21167" y="9701"/>
                    </a:lnTo>
                    <a:lnTo>
                      <a:pt x="21515" y="9925"/>
                    </a:lnTo>
                    <a:lnTo>
                      <a:pt x="21838" y="10174"/>
                    </a:lnTo>
                    <a:lnTo>
                      <a:pt x="22162" y="10422"/>
                    </a:lnTo>
                    <a:lnTo>
                      <a:pt x="22460" y="10671"/>
                    </a:lnTo>
                    <a:lnTo>
                      <a:pt x="22759" y="10945"/>
                    </a:lnTo>
                    <a:lnTo>
                      <a:pt x="23032" y="11243"/>
                    </a:lnTo>
                    <a:lnTo>
                      <a:pt x="23281" y="11542"/>
                    </a:lnTo>
                    <a:lnTo>
                      <a:pt x="23530" y="11865"/>
                    </a:lnTo>
                    <a:lnTo>
                      <a:pt x="23754" y="12188"/>
                    </a:lnTo>
                    <a:lnTo>
                      <a:pt x="23977" y="12537"/>
                    </a:lnTo>
                    <a:lnTo>
                      <a:pt x="24176" y="12885"/>
                    </a:lnTo>
                    <a:lnTo>
                      <a:pt x="24375" y="13233"/>
                    </a:lnTo>
                    <a:lnTo>
                      <a:pt x="24525" y="13606"/>
                    </a:lnTo>
                    <a:lnTo>
                      <a:pt x="24674" y="13979"/>
                    </a:lnTo>
                    <a:lnTo>
                      <a:pt x="24823" y="14377"/>
                    </a:lnTo>
                    <a:lnTo>
                      <a:pt x="24923" y="14775"/>
                    </a:lnTo>
                    <a:lnTo>
                      <a:pt x="25022" y="15198"/>
                    </a:lnTo>
                    <a:lnTo>
                      <a:pt x="25097" y="15596"/>
                    </a:lnTo>
                    <a:lnTo>
                      <a:pt x="25146" y="16019"/>
                    </a:lnTo>
                    <a:lnTo>
                      <a:pt x="25171" y="16442"/>
                    </a:lnTo>
                    <a:lnTo>
                      <a:pt x="25171" y="16864"/>
                    </a:lnTo>
                    <a:lnTo>
                      <a:pt x="25171" y="17312"/>
                    </a:lnTo>
                    <a:lnTo>
                      <a:pt x="25122" y="17710"/>
                    </a:lnTo>
                    <a:lnTo>
                      <a:pt x="25072" y="18133"/>
                    </a:lnTo>
                    <a:lnTo>
                      <a:pt x="24997" y="18531"/>
                    </a:lnTo>
                    <a:lnTo>
                      <a:pt x="24898" y="18929"/>
                    </a:lnTo>
                    <a:lnTo>
                      <a:pt x="24798" y="19327"/>
                    </a:lnTo>
                    <a:lnTo>
                      <a:pt x="24674" y="19725"/>
                    </a:lnTo>
                    <a:lnTo>
                      <a:pt x="24525" y="20098"/>
                    </a:lnTo>
                    <a:lnTo>
                      <a:pt x="24351" y="20471"/>
                    </a:lnTo>
                    <a:lnTo>
                      <a:pt x="24152" y="20819"/>
                    </a:lnTo>
                    <a:lnTo>
                      <a:pt x="23953" y="21167"/>
                    </a:lnTo>
                    <a:lnTo>
                      <a:pt x="23754" y="21516"/>
                    </a:lnTo>
                    <a:lnTo>
                      <a:pt x="23505" y="21839"/>
                    </a:lnTo>
                    <a:lnTo>
                      <a:pt x="23256" y="22137"/>
                    </a:lnTo>
                    <a:lnTo>
                      <a:pt x="23007" y="22436"/>
                    </a:lnTo>
                    <a:lnTo>
                      <a:pt x="22734" y="22734"/>
                    </a:lnTo>
                    <a:lnTo>
                      <a:pt x="22435" y="23008"/>
                    </a:lnTo>
                    <a:lnTo>
                      <a:pt x="22137" y="23281"/>
                    </a:lnTo>
                    <a:lnTo>
                      <a:pt x="21814" y="23530"/>
                    </a:lnTo>
                    <a:lnTo>
                      <a:pt x="21490" y="23754"/>
                    </a:lnTo>
                    <a:lnTo>
                      <a:pt x="21142" y="23978"/>
                    </a:lnTo>
                    <a:lnTo>
                      <a:pt x="20794" y="24177"/>
                    </a:lnTo>
                    <a:lnTo>
                      <a:pt x="20421" y="24351"/>
                    </a:lnTo>
                    <a:lnTo>
                      <a:pt x="20073" y="24525"/>
                    </a:lnTo>
                    <a:lnTo>
                      <a:pt x="19675" y="24674"/>
                    </a:lnTo>
                    <a:lnTo>
                      <a:pt x="19301" y="24799"/>
                    </a:lnTo>
                    <a:lnTo>
                      <a:pt x="18904" y="24923"/>
                    </a:lnTo>
                    <a:lnTo>
                      <a:pt x="18481" y="24998"/>
                    </a:lnTo>
                    <a:lnTo>
                      <a:pt x="18083" y="25072"/>
                    </a:lnTo>
                    <a:lnTo>
                      <a:pt x="17660" y="25122"/>
                    </a:lnTo>
                    <a:lnTo>
                      <a:pt x="17237" y="25147"/>
                    </a:lnTo>
                    <a:lnTo>
                      <a:pt x="16789" y="25172"/>
                    </a:lnTo>
                    <a:lnTo>
                      <a:pt x="16367" y="25147"/>
                    </a:lnTo>
                    <a:lnTo>
                      <a:pt x="15944" y="25122"/>
                    </a:lnTo>
                    <a:lnTo>
                      <a:pt x="15546" y="25072"/>
                    </a:lnTo>
                    <a:lnTo>
                      <a:pt x="15123" y="24998"/>
                    </a:lnTo>
                    <a:lnTo>
                      <a:pt x="14725" y="24898"/>
                    </a:lnTo>
                    <a:lnTo>
                      <a:pt x="14352" y="24774"/>
                    </a:lnTo>
                    <a:lnTo>
                      <a:pt x="13954" y="24649"/>
                    </a:lnTo>
                    <a:lnTo>
                      <a:pt x="13581" y="24500"/>
                    </a:lnTo>
                    <a:lnTo>
                      <a:pt x="13208" y="24326"/>
                    </a:lnTo>
                    <a:lnTo>
                      <a:pt x="12860" y="24152"/>
                    </a:lnTo>
                    <a:lnTo>
                      <a:pt x="12511" y="23953"/>
                    </a:lnTo>
                    <a:lnTo>
                      <a:pt x="12163" y="23729"/>
                    </a:lnTo>
                    <a:lnTo>
                      <a:pt x="11840" y="23505"/>
                    </a:lnTo>
                    <a:lnTo>
                      <a:pt x="11541" y="23257"/>
                    </a:lnTo>
                    <a:lnTo>
                      <a:pt x="11218" y="22983"/>
                    </a:lnTo>
                    <a:lnTo>
                      <a:pt x="10944" y="22709"/>
                    </a:lnTo>
                    <a:lnTo>
                      <a:pt x="10671" y="22411"/>
                    </a:lnTo>
                    <a:lnTo>
                      <a:pt x="10397" y="22112"/>
                    </a:lnTo>
                    <a:lnTo>
                      <a:pt x="10148" y="21789"/>
                    </a:lnTo>
                    <a:lnTo>
                      <a:pt x="9925" y="21466"/>
                    </a:lnTo>
                    <a:lnTo>
                      <a:pt x="9701" y="21142"/>
                    </a:lnTo>
                    <a:lnTo>
                      <a:pt x="9502" y="20794"/>
                    </a:lnTo>
                    <a:lnTo>
                      <a:pt x="9328" y="20421"/>
                    </a:lnTo>
                    <a:lnTo>
                      <a:pt x="9154" y="20048"/>
                    </a:lnTo>
                    <a:lnTo>
                      <a:pt x="9004" y="19675"/>
                    </a:lnTo>
                    <a:lnTo>
                      <a:pt x="8880" y="19277"/>
                    </a:lnTo>
                    <a:lnTo>
                      <a:pt x="8756" y="18879"/>
                    </a:lnTo>
                    <a:lnTo>
                      <a:pt x="8681" y="18481"/>
                    </a:lnTo>
                    <a:lnTo>
                      <a:pt x="8606" y="18058"/>
                    </a:lnTo>
                    <a:lnTo>
                      <a:pt x="8557" y="17635"/>
                    </a:lnTo>
                    <a:lnTo>
                      <a:pt x="8507" y="17213"/>
                    </a:lnTo>
                    <a:lnTo>
                      <a:pt x="8507" y="16790"/>
                    </a:lnTo>
                    <a:lnTo>
                      <a:pt x="8507" y="16367"/>
                    </a:lnTo>
                    <a:lnTo>
                      <a:pt x="8557" y="15944"/>
                    </a:lnTo>
                    <a:lnTo>
                      <a:pt x="8606" y="15521"/>
                    </a:lnTo>
                    <a:lnTo>
                      <a:pt x="8681" y="15123"/>
                    </a:lnTo>
                    <a:lnTo>
                      <a:pt x="8780" y="14725"/>
                    </a:lnTo>
                    <a:lnTo>
                      <a:pt x="8880" y="14327"/>
                    </a:lnTo>
                    <a:lnTo>
                      <a:pt x="9029" y="13954"/>
                    </a:lnTo>
                    <a:lnTo>
                      <a:pt x="9178" y="13556"/>
                    </a:lnTo>
                    <a:lnTo>
                      <a:pt x="9328" y="13208"/>
                    </a:lnTo>
                    <a:lnTo>
                      <a:pt x="9527" y="12835"/>
                    </a:lnTo>
                    <a:lnTo>
                      <a:pt x="9726" y="12487"/>
                    </a:lnTo>
                    <a:lnTo>
                      <a:pt x="9949" y="12163"/>
                    </a:lnTo>
                    <a:lnTo>
                      <a:pt x="10173" y="11840"/>
                    </a:lnTo>
                    <a:lnTo>
                      <a:pt x="10422" y="11517"/>
                    </a:lnTo>
                    <a:lnTo>
                      <a:pt x="10696" y="11218"/>
                    </a:lnTo>
                    <a:lnTo>
                      <a:pt x="10969" y="10920"/>
                    </a:lnTo>
                    <a:lnTo>
                      <a:pt x="11243" y="10646"/>
                    </a:lnTo>
                    <a:lnTo>
                      <a:pt x="11566" y="10398"/>
                    </a:lnTo>
                    <a:lnTo>
                      <a:pt x="11865" y="10149"/>
                    </a:lnTo>
                    <a:lnTo>
                      <a:pt x="12213" y="9900"/>
                    </a:lnTo>
                    <a:lnTo>
                      <a:pt x="12536" y="9701"/>
                    </a:lnTo>
                    <a:lnTo>
                      <a:pt x="12884" y="9502"/>
                    </a:lnTo>
                    <a:lnTo>
                      <a:pt x="13257" y="9303"/>
                    </a:lnTo>
                    <a:lnTo>
                      <a:pt x="13631" y="9129"/>
                    </a:lnTo>
                    <a:lnTo>
                      <a:pt x="14004" y="8980"/>
                    </a:lnTo>
                    <a:lnTo>
                      <a:pt x="14402" y="8855"/>
                    </a:lnTo>
                    <a:lnTo>
                      <a:pt x="14800" y="8756"/>
                    </a:lnTo>
                    <a:lnTo>
                      <a:pt x="15198" y="8656"/>
                    </a:lnTo>
                    <a:lnTo>
                      <a:pt x="15620" y="8582"/>
                    </a:lnTo>
                    <a:lnTo>
                      <a:pt x="16043" y="8532"/>
                    </a:lnTo>
                    <a:lnTo>
                      <a:pt x="16466" y="8507"/>
                    </a:lnTo>
                    <a:lnTo>
                      <a:pt x="16889" y="8482"/>
                    </a:lnTo>
                    <a:close/>
                    <a:moveTo>
                      <a:pt x="20172" y="1"/>
                    </a:moveTo>
                    <a:lnTo>
                      <a:pt x="11989" y="374"/>
                    </a:lnTo>
                    <a:lnTo>
                      <a:pt x="12188" y="4354"/>
                    </a:lnTo>
                    <a:lnTo>
                      <a:pt x="11666" y="4553"/>
                    </a:lnTo>
                    <a:lnTo>
                      <a:pt x="11193" y="4776"/>
                    </a:lnTo>
                    <a:lnTo>
                      <a:pt x="10696" y="5000"/>
                    </a:lnTo>
                    <a:lnTo>
                      <a:pt x="10223" y="5274"/>
                    </a:lnTo>
                    <a:lnTo>
                      <a:pt x="7288" y="2588"/>
                    </a:lnTo>
                    <a:lnTo>
                      <a:pt x="1766" y="8632"/>
                    </a:lnTo>
                    <a:lnTo>
                      <a:pt x="4726" y="11318"/>
                    </a:lnTo>
                    <a:lnTo>
                      <a:pt x="4502" y="11790"/>
                    </a:lnTo>
                    <a:lnTo>
                      <a:pt x="4303" y="12288"/>
                    </a:lnTo>
                    <a:lnTo>
                      <a:pt x="4154" y="12810"/>
                    </a:lnTo>
                    <a:lnTo>
                      <a:pt x="3980" y="13332"/>
                    </a:lnTo>
                    <a:lnTo>
                      <a:pt x="1" y="13507"/>
                    </a:lnTo>
                    <a:lnTo>
                      <a:pt x="374" y="21690"/>
                    </a:lnTo>
                    <a:lnTo>
                      <a:pt x="4353" y="21491"/>
                    </a:lnTo>
                    <a:lnTo>
                      <a:pt x="4552" y="21988"/>
                    </a:lnTo>
                    <a:lnTo>
                      <a:pt x="4776" y="22486"/>
                    </a:lnTo>
                    <a:lnTo>
                      <a:pt x="5025" y="22958"/>
                    </a:lnTo>
                    <a:lnTo>
                      <a:pt x="5273" y="23431"/>
                    </a:lnTo>
                    <a:lnTo>
                      <a:pt x="2587" y="26390"/>
                    </a:lnTo>
                    <a:lnTo>
                      <a:pt x="8631" y="31887"/>
                    </a:lnTo>
                    <a:lnTo>
                      <a:pt x="11317" y="28952"/>
                    </a:lnTo>
                    <a:lnTo>
                      <a:pt x="11815" y="29151"/>
                    </a:lnTo>
                    <a:lnTo>
                      <a:pt x="12312" y="29350"/>
                    </a:lnTo>
                    <a:lnTo>
                      <a:pt x="12810" y="29524"/>
                    </a:lnTo>
                    <a:lnTo>
                      <a:pt x="13332" y="29674"/>
                    </a:lnTo>
                    <a:lnTo>
                      <a:pt x="13531" y="33653"/>
                    </a:lnTo>
                    <a:lnTo>
                      <a:pt x="21689" y="33280"/>
                    </a:lnTo>
                    <a:lnTo>
                      <a:pt x="21515" y="29301"/>
                    </a:lnTo>
                    <a:lnTo>
                      <a:pt x="22013" y="29102"/>
                    </a:lnTo>
                    <a:lnTo>
                      <a:pt x="22510" y="28878"/>
                    </a:lnTo>
                    <a:lnTo>
                      <a:pt x="22983" y="28654"/>
                    </a:lnTo>
                    <a:lnTo>
                      <a:pt x="23455" y="28405"/>
                    </a:lnTo>
                    <a:lnTo>
                      <a:pt x="26390" y="31091"/>
                    </a:lnTo>
                    <a:lnTo>
                      <a:pt x="31912" y="25047"/>
                    </a:lnTo>
                    <a:lnTo>
                      <a:pt x="28952" y="22361"/>
                    </a:lnTo>
                    <a:lnTo>
                      <a:pt x="29176" y="21864"/>
                    </a:lnTo>
                    <a:lnTo>
                      <a:pt x="29375" y="21366"/>
                    </a:lnTo>
                    <a:lnTo>
                      <a:pt x="29549" y="20844"/>
                    </a:lnTo>
                    <a:lnTo>
                      <a:pt x="29698" y="20322"/>
                    </a:lnTo>
                    <a:lnTo>
                      <a:pt x="33678" y="20148"/>
                    </a:lnTo>
                    <a:lnTo>
                      <a:pt x="33305" y="11989"/>
                    </a:lnTo>
                    <a:lnTo>
                      <a:pt x="29325" y="12163"/>
                    </a:lnTo>
                    <a:lnTo>
                      <a:pt x="29126" y="11666"/>
                    </a:lnTo>
                    <a:lnTo>
                      <a:pt x="28902" y="11169"/>
                    </a:lnTo>
                    <a:lnTo>
                      <a:pt x="28653" y="10696"/>
                    </a:lnTo>
                    <a:lnTo>
                      <a:pt x="28405" y="10223"/>
                    </a:lnTo>
                    <a:lnTo>
                      <a:pt x="31091" y="7264"/>
                    </a:lnTo>
                    <a:lnTo>
                      <a:pt x="25047" y="1767"/>
                    </a:lnTo>
                    <a:lnTo>
                      <a:pt x="22361" y="4702"/>
                    </a:lnTo>
                    <a:lnTo>
                      <a:pt x="21863" y="4503"/>
                    </a:lnTo>
                    <a:lnTo>
                      <a:pt x="21366" y="4304"/>
                    </a:lnTo>
                    <a:lnTo>
                      <a:pt x="20868" y="4130"/>
                    </a:lnTo>
                    <a:lnTo>
                      <a:pt x="20346" y="3980"/>
                    </a:lnTo>
                    <a:lnTo>
                      <a:pt x="20172" y="1"/>
                    </a:lnTo>
                    <a:close/>
                  </a:path>
                </a:pathLst>
              </a:custGeom>
              <a:solidFill>
                <a:schemeClr val="accent4"/>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0" name="Google Shape;160;p15"/>
              <p:cNvSpPr/>
              <p:nvPr/>
            </p:nvSpPr>
            <p:spPr>
              <a:xfrm>
                <a:off x="1779203" y="1326825"/>
                <a:ext cx="470265" cy="470780"/>
              </a:xfrm>
              <a:custGeom>
                <a:avLst/>
                <a:gdLst/>
                <a:ahLst/>
                <a:cxnLst/>
                <a:rect l="l" t="t" r="r" b="b"/>
                <a:pathLst>
                  <a:path w="22809" h="22834" extrusionOk="0">
                    <a:moveTo>
                      <a:pt x="11716" y="5771"/>
                    </a:moveTo>
                    <a:lnTo>
                      <a:pt x="12288" y="5845"/>
                    </a:lnTo>
                    <a:lnTo>
                      <a:pt x="12835" y="5945"/>
                    </a:lnTo>
                    <a:lnTo>
                      <a:pt x="13357" y="6119"/>
                    </a:lnTo>
                    <a:lnTo>
                      <a:pt x="13855" y="6343"/>
                    </a:lnTo>
                    <a:lnTo>
                      <a:pt x="14327" y="6591"/>
                    </a:lnTo>
                    <a:lnTo>
                      <a:pt x="14775" y="6890"/>
                    </a:lnTo>
                    <a:lnTo>
                      <a:pt x="15198" y="7238"/>
                    </a:lnTo>
                    <a:lnTo>
                      <a:pt x="15571" y="7636"/>
                    </a:lnTo>
                    <a:lnTo>
                      <a:pt x="15919" y="8059"/>
                    </a:lnTo>
                    <a:lnTo>
                      <a:pt x="16242" y="8507"/>
                    </a:lnTo>
                    <a:lnTo>
                      <a:pt x="16491" y="8979"/>
                    </a:lnTo>
                    <a:lnTo>
                      <a:pt x="16715" y="9502"/>
                    </a:lnTo>
                    <a:lnTo>
                      <a:pt x="16864" y="10024"/>
                    </a:lnTo>
                    <a:lnTo>
                      <a:pt x="16989" y="10571"/>
                    </a:lnTo>
                    <a:lnTo>
                      <a:pt x="17038" y="11168"/>
                    </a:lnTo>
                    <a:lnTo>
                      <a:pt x="17038" y="11740"/>
                    </a:lnTo>
                    <a:lnTo>
                      <a:pt x="16964" y="12287"/>
                    </a:lnTo>
                    <a:lnTo>
                      <a:pt x="16864" y="12834"/>
                    </a:lnTo>
                    <a:lnTo>
                      <a:pt x="16690" y="13382"/>
                    </a:lnTo>
                    <a:lnTo>
                      <a:pt x="16466" y="13879"/>
                    </a:lnTo>
                    <a:lnTo>
                      <a:pt x="16218" y="14352"/>
                    </a:lnTo>
                    <a:lnTo>
                      <a:pt x="15919" y="14799"/>
                    </a:lnTo>
                    <a:lnTo>
                      <a:pt x="15571" y="15222"/>
                    </a:lnTo>
                    <a:lnTo>
                      <a:pt x="15173" y="15595"/>
                    </a:lnTo>
                    <a:lnTo>
                      <a:pt x="14750" y="15943"/>
                    </a:lnTo>
                    <a:lnTo>
                      <a:pt x="14302" y="16242"/>
                    </a:lnTo>
                    <a:lnTo>
                      <a:pt x="13830" y="16516"/>
                    </a:lnTo>
                    <a:lnTo>
                      <a:pt x="13307" y="16739"/>
                    </a:lnTo>
                    <a:lnTo>
                      <a:pt x="12785" y="16889"/>
                    </a:lnTo>
                    <a:lnTo>
                      <a:pt x="12238" y="17013"/>
                    </a:lnTo>
                    <a:lnTo>
                      <a:pt x="11666" y="17063"/>
                    </a:lnTo>
                    <a:lnTo>
                      <a:pt x="11069" y="17063"/>
                    </a:lnTo>
                    <a:lnTo>
                      <a:pt x="10522" y="16988"/>
                    </a:lnTo>
                    <a:lnTo>
                      <a:pt x="9975" y="16889"/>
                    </a:lnTo>
                    <a:lnTo>
                      <a:pt x="9427" y="16714"/>
                    </a:lnTo>
                    <a:lnTo>
                      <a:pt x="8930" y="16491"/>
                    </a:lnTo>
                    <a:lnTo>
                      <a:pt x="8457" y="16242"/>
                    </a:lnTo>
                    <a:lnTo>
                      <a:pt x="8010" y="15943"/>
                    </a:lnTo>
                    <a:lnTo>
                      <a:pt x="7587" y="15595"/>
                    </a:lnTo>
                    <a:lnTo>
                      <a:pt x="7214" y="15197"/>
                    </a:lnTo>
                    <a:lnTo>
                      <a:pt x="6866" y="14774"/>
                    </a:lnTo>
                    <a:lnTo>
                      <a:pt x="6567" y="14327"/>
                    </a:lnTo>
                    <a:lnTo>
                      <a:pt x="6293" y="13854"/>
                    </a:lnTo>
                    <a:lnTo>
                      <a:pt x="6095" y="13332"/>
                    </a:lnTo>
                    <a:lnTo>
                      <a:pt x="5920" y="12810"/>
                    </a:lnTo>
                    <a:lnTo>
                      <a:pt x="5796" y="12262"/>
                    </a:lnTo>
                    <a:lnTo>
                      <a:pt x="5746" y="11665"/>
                    </a:lnTo>
                    <a:lnTo>
                      <a:pt x="5746" y="11093"/>
                    </a:lnTo>
                    <a:lnTo>
                      <a:pt x="5821" y="10546"/>
                    </a:lnTo>
                    <a:lnTo>
                      <a:pt x="5920" y="9999"/>
                    </a:lnTo>
                    <a:lnTo>
                      <a:pt x="6095" y="9452"/>
                    </a:lnTo>
                    <a:lnTo>
                      <a:pt x="6318" y="8954"/>
                    </a:lnTo>
                    <a:lnTo>
                      <a:pt x="6567" y="8482"/>
                    </a:lnTo>
                    <a:lnTo>
                      <a:pt x="6890" y="8034"/>
                    </a:lnTo>
                    <a:lnTo>
                      <a:pt x="7214" y="7611"/>
                    </a:lnTo>
                    <a:lnTo>
                      <a:pt x="7612" y="7238"/>
                    </a:lnTo>
                    <a:lnTo>
                      <a:pt x="8035" y="6890"/>
                    </a:lnTo>
                    <a:lnTo>
                      <a:pt x="8482" y="6591"/>
                    </a:lnTo>
                    <a:lnTo>
                      <a:pt x="8955" y="6318"/>
                    </a:lnTo>
                    <a:lnTo>
                      <a:pt x="9477" y="6094"/>
                    </a:lnTo>
                    <a:lnTo>
                      <a:pt x="9999" y="5945"/>
                    </a:lnTo>
                    <a:lnTo>
                      <a:pt x="10572" y="5820"/>
                    </a:lnTo>
                    <a:lnTo>
                      <a:pt x="11144" y="5771"/>
                    </a:lnTo>
                    <a:close/>
                    <a:moveTo>
                      <a:pt x="13656" y="0"/>
                    </a:moveTo>
                    <a:lnTo>
                      <a:pt x="8109" y="274"/>
                    </a:lnTo>
                    <a:lnTo>
                      <a:pt x="8234" y="2960"/>
                    </a:lnTo>
                    <a:lnTo>
                      <a:pt x="7885" y="3109"/>
                    </a:lnTo>
                    <a:lnTo>
                      <a:pt x="7562" y="3259"/>
                    </a:lnTo>
                    <a:lnTo>
                      <a:pt x="6915" y="3582"/>
                    </a:lnTo>
                    <a:lnTo>
                      <a:pt x="4926" y="1766"/>
                    </a:lnTo>
                    <a:lnTo>
                      <a:pt x="1195" y="5845"/>
                    </a:lnTo>
                    <a:lnTo>
                      <a:pt x="3184" y="7686"/>
                    </a:lnTo>
                    <a:lnTo>
                      <a:pt x="2911" y="8357"/>
                    </a:lnTo>
                    <a:lnTo>
                      <a:pt x="2787" y="8681"/>
                    </a:lnTo>
                    <a:lnTo>
                      <a:pt x="2687" y="9054"/>
                    </a:lnTo>
                    <a:lnTo>
                      <a:pt x="1" y="9178"/>
                    </a:lnTo>
                    <a:lnTo>
                      <a:pt x="250" y="14700"/>
                    </a:lnTo>
                    <a:lnTo>
                      <a:pt x="2936" y="14575"/>
                    </a:lnTo>
                    <a:lnTo>
                      <a:pt x="3085" y="14924"/>
                    </a:lnTo>
                    <a:lnTo>
                      <a:pt x="3234" y="15247"/>
                    </a:lnTo>
                    <a:lnTo>
                      <a:pt x="3558" y="15894"/>
                    </a:lnTo>
                    <a:lnTo>
                      <a:pt x="1742" y="17884"/>
                    </a:lnTo>
                    <a:lnTo>
                      <a:pt x="5821" y="21614"/>
                    </a:lnTo>
                    <a:lnTo>
                      <a:pt x="7661" y="19625"/>
                    </a:lnTo>
                    <a:lnTo>
                      <a:pt x="8333" y="19898"/>
                    </a:lnTo>
                    <a:lnTo>
                      <a:pt x="8681" y="20023"/>
                    </a:lnTo>
                    <a:lnTo>
                      <a:pt x="9029" y="20122"/>
                    </a:lnTo>
                    <a:lnTo>
                      <a:pt x="9154" y="22833"/>
                    </a:lnTo>
                    <a:lnTo>
                      <a:pt x="14675" y="22560"/>
                    </a:lnTo>
                    <a:lnTo>
                      <a:pt x="14551" y="19873"/>
                    </a:lnTo>
                    <a:lnTo>
                      <a:pt x="14899" y="19724"/>
                    </a:lnTo>
                    <a:lnTo>
                      <a:pt x="15223" y="19575"/>
                    </a:lnTo>
                    <a:lnTo>
                      <a:pt x="15869" y="19251"/>
                    </a:lnTo>
                    <a:lnTo>
                      <a:pt x="17859" y="21067"/>
                    </a:lnTo>
                    <a:lnTo>
                      <a:pt x="21615" y="16988"/>
                    </a:lnTo>
                    <a:lnTo>
                      <a:pt x="19600" y="15148"/>
                    </a:lnTo>
                    <a:lnTo>
                      <a:pt x="19874" y="14476"/>
                    </a:lnTo>
                    <a:lnTo>
                      <a:pt x="19998" y="14153"/>
                    </a:lnTo>
                    <a:lnTo>
                      <a:pt x="20098" y="13780"/>
                    </a:lnTo>
                    <a:lnTo>
                      <a:pt x="22809" y="13655"/>
                    </a:lnTo>
                    <a:lnTo>
                      <a:pt x="22535" y="8134"/>
                    </a:lnTo>
                    <a:lnTo>
                      <a:pt x="19849" y="8258"/>
                    </a:lnTo>
                    <a:lnTo>
                      <a:pt x="19725" y="7910"/>
                    </a:lnTo>
                    <a:lnTo>
                      <a:pt x="19575" y="7586"/>
                    </a:lnTo>
                    <a:lnTo>
                      <a:pt x="19227" y="6940"/>
                    </a:lnTo>
                    <a:lnTo>
                      <a:pt x="21043" y="4950"/>
                    </a:lnTo>
                    <a:lnTo>
                      <a:pt x="16964" y="1219"/>
                    </a:lnTo>
                    <a:lnTo>
                      <a:pt x="15148" y="3209"/>
                    </a:lnTo>
                    <a:lnTo>
                      <a:pt x="14476" y="2935"/>
                    </a:lnTo>
                    <a:lnTo>
                      <a:pt x="14128" y="2811"/>
                    </a:lnTo>
                    <a:lnTo>
                      <a:pt x="13780" y="2711"/>
                    </a:lnTo>
                    <a:lnTo>
                      <a:pt x="13656" y="0"/>
                    </a:lnTo>
                    <a:close/>
                  </a:path>
                </a:pathLst>
              </a:custGeom>
              <a:solidFill>
                <a:srgbClr val="666666">
                  <a:alpha val="3765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1" name="Google Shape;161;p15"/>
              <p:cNvSpPr/>
              <p:nvPr/>
            </p:nvSpPr>
            <p:spPr>
              <a:xfrm>
                <a:off x="1070002" y="3153432"/>
                <a:ext cx="62574" cy="63110"/>
              </a:xfrm>
              <a:custGeom>
                <a:avLst/>
                <a:gdLst/>
                <a:ahLst/>
                <a:cxnLst/>
                <a:rect l="l" t="t" r="r" b="b"/>
                <a:pathLst>
                  <a:path w="3035" h="3061" fill="none" extrusionOk="0">
                    <a:moveTo>
                      <a:pt x="3035" y="1543"/>
                    </a:moveTo>
                    <a:lnTo>
                      <a:pt x="3035" y="1543"/>
                    </a:lnTo>
                    <a:lnTo>
                      <a:pt x="3035" y="1692"/>
                    </a:lnTo>
                    <a:lnTo>
                      <a:pt x="3010" y="1841"/>
                    </a:lnTo>
                    <a:lnTo>
                      <a:pt x="2960" y="1991"/>
                    </a:lnTo>
                    <a:lnTo>
                      <a:pt x="2910" y="2115"/>
                    </a:lnTo>
                    <a:lnTo>
                      <a:pt x="2786" y="2389"/>
                    </a:lnTo>
                    <a:lnTo>
                      <a:pt x="2587" y="2612"/>
                    </a:lnTo>
                    <a:lnTo>
                      <a:pt x="2363" y="2786"/>
                    </a:lnTo>
                    <a:lnTo>
                      <a:pt x="2115" y="2936"/>
                    </a:lnTo>
                    <a:lnTo>
                      <a:pt x="1965" y="2985"/>
                    </a:lnTo>
                    <a:lnTo>
                      <a:pt x="1816" y="3035"/>
                    </a:lnTo>
                    <a:lnTo>
                      <a:pt x="1667" y="3060"/>
                    </a:lnTo>
                    <a:lnTo>
                      <a:pt x="1518" y="3060"/>
                    </a:lnTo>
                    <a:lnTo>
                      <a:pt x="1518" y="3060"/>
                    </a:lnTo>
                    <a:lnTo>
                      <a:pt x="1368" y="3060"/>
                    </a:lnTo>
                    <a:lnTo>
                      <a:pt x="1219" y="3035"/>
                    </a:lnTo>
                    <a:lnTo>
                      <a:pt x="1070" y="2985"/>
                    </a:lnTo>
                    <a:lnTo>
                      <a:pt x="921" y="2936"/>
                    </a:lnTo>
                    <a:lnTo>
                      <a:pt x="672" y="2786"/>
                    </a:lnTo>
                    <a:lnTo>
                      <a:pt x="448" y="2612"/>
                    </a:lnTo>
                    <a:lnTo>
                      <a:pt x="249" y="2389"/>
                    </a:lnTo>
                    <a:lnTo>
                      <a:pt x="100" y="2115"/>
                    </a:lnTo>
                    <a:lnTo>
                      <a:pt x="50" y="1991"/>
                    </a:lnTo>
                    <a:lnTo>
                      <a:pt x="25" y="1841"/>
                    </a:lnTo>
                    <a:lnTo>
                      <a:pt x="0" y="1692"/>
                    </a:lnTo>
                    <a:lnTo>
                      <a:pt x="0" y="1543"/>
                    </a:lnTo>
                    <a:lnTo>
                      <a:pt x="0" y="1543"/>
                    </a:lnTo>
                    <a:lnTo>
                      <a:pt x="0" y="1369"/>
                    </a:lnTo>
                    <a:lnTo>
                      <a:pt x="25" y="1219"/>
                    </a:lnTo>
                    <a:lnTo>
                      <a:pt x="50" y="1070"/>
                    </a:lnTo>
                    <a:lnTo>
                      <a:pt x="100" y="946"/>
                    </a:lnTo>
                    <a:lnTo>
                      <a:pt x="249" y="672"/>
                    </a:lnTo>
                    <a:lnTo>
                      <a:pt x="448" y="448"/>
                    </a:lnTo>
                    <a:lnTo>
                      <a:pt x="672" y="274"/>
                    </a:lnTo>
                    <a:lnTo>
                      <a:pt x="921" y="125"/>
                    </a:lnTo>
                    <a:lnTo>
                      <a:pt x="1070" y="75"/>
                    </a:lnTo>
                    <a:lnTo>
                      <a:pt x="1219" y="50"/>
                    </a:lnTo>
                    <a:lnTo>
                      <a:pt x="1368" y="26"/>
                    </a:lnTo>
                    <a:lnTo>
                      <a:pt x="1518" y="1"/>
                    </a:lnTo>
                    <a:lnTo>
                      <a:pt x="1518" y="1"/>
                    </a:lnTo>
                    <a:lnTo>
                      <a:pt x="1667" y="26"/>
                    </a:lnTo>
                    <a:lnTo>
                      <a:pt x="1816" y="50"/>
                    </a:lnTo>
                    <a:lnTo>
                      <a:pt x="1965" y="75"/>
                    </a:lnTo>
                    <a:lnTo>
                      <a:pt x="2115" y="125"/>
                    </a:lnTo>
                    <a:lnTo>
                      <a:pt x="2363" y="274"/>
                    </a:lnTo>
                    <a:lnTo>
                      <a:pt x="2587" y="448"/>
                    </a:lnTo>
                    <a:lnTo>
                      <a:pt x="2786" y="672"/>
                    </a:lnTo>
                    <a:lnTo>
                      <a:pt x="2910" y="946"/>
                    </a:lnTo>
                    <a:lnTo>
                      <a:pt x="2960" y="1070"/>
                    </a:lnTo>
                    <a:lnTo>
                      <a:pt x="3010" y="1219"/>
                    </a:lnTo>
                    <a:lnTo>
                      <a:pt x="3035" y="1369"/>
                    </a:lnTo>
                    <a:lnTo>
                      <a:pt x="3035" y="1543"/>
                    </a:lnTo>
                    <a:lnTo>
                      <a:pt x="3035"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2" name="Google Shape;162;p15"/>
              <p:cNvSpPr/>
              <p:nvPr/>
            </p:nvSpPr>
            <p:spPr>
              <a:xfrm>
                <a:off x="914113" y="3487786"/>
                <a:ext cx="21" cy="213350"/>
              </a:xfrm>
              <a:custGeom>
                <a:avLst/>
                <a:gdLst/>
                <a:ahLst/>
                <a:cxnLst/>
                <a:rect l="l" t="t" r="r" b="b"/>
                <a:pathLst>
                  <a:path w="1" h="10348" fill="none" extrusionOk="0">
                    <a:moveTo>
                      <a:pt x="0" y="10347"/>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3" name="Google Shape;163;p15"/>
              <p:cNvSpPr/>
              <p:nvPr/>
            </p:nvSpPr>
            <p:spPr>
              <a:xfrm>
                <a:off x="1088455" y="3216522"/>
                <a:ext cx="126695" cy="484614"/>
              </a:xfrm>
              <a:custGeom>
                <a:avLst/>
                <a:gdLst/>
                <a:ahLst/>
                <a:cxnLst/>
                <a:rect l="l" t="t" r="r" b="b"/>
                <a:pathLst>
                  <a:path w="6145" h="23505" fill="none" extrusionOk="0">
                    <a:moveTo>
                      <a:pt x="6144" y="23504"/>
                    </a:moveTo>
                    <a:lnTo>
                      <a:pt x="6144" y="11193"/>
                    </a:lnTo>
                    <a:lnTo>
                      <a:pt x="1" y="8059"/>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4" name="Google Shape;164;p15"/>
              <p:cNvSpPr/>
              <p:nvPr/>
            </p:nvSpPr>
            <p:spPr>
              <a:xfrm>
                <a:off x="983326" y="3279591"/>
                <a:ext cx="45668" cy="327695"/>
              </a:xfrm>
              <a:custGeom>
                <a:avLst/>
                <a:gdLst/>
                <a:ahLst/>
                <a:cxnLst/>
                <a:rect l="l" t="t" r="r" b="b"/>
                <a:pathLst>
                  <a:path w="2215" h="15894" fill="none" extrusionOk="0">
                    <a:moveTo>
                      <a:pt x="2215" y="0"/>
                    </a:moveTo>
                    <a:lnTo>
                      <a:pt x="2215" y="9850"/>
                    </a:lnTo>
                    <a:lnTo>
                      <a:pt x="1" y="11292"/>
                    </a:lnTo>
                    <a:lnTo>
                      <a:pt x="1" y="1589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5" name="Google Shape;165;p15"/>
              <p:cNvSpPr/>
              <p:nvPr/>
            </p:nvSpPr>
            <p:spPr>
              <a:xfrm>
                <a:off x="1088455" y="3432923"/>
                <a:ext cx="21" cy="86161"/>
              </a:xfrm>
              <a:custGeom>
                <a:avLst/>
                <a:gdLst/>
                <a:ahLst/>
                <a:cxnLst/>
                <a:rect l="l" t="t" r="r" b="b"/>
                <a:pathLst>
                  <a:path w="1" h="4179" fill="none" extrusionOk="0">
                    <a:moveTo>
                      <a:pt x="1" y="4179"/>
                    </a:move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6" name="Google Shape;166;p15"/>
              <p:cNvSpPr/>
              <p:nvPr/>
            </p:nvSpPr>
            <p:spPr>
              <a:xfrm>
                <a:off x="1181275" y="3341134"/>
                <a:ext cx="21" cy="31297"/>
              </a:xfrm>
              <a:custGeom>
                <a:avLst/>
                <a:gdLst/>
                <a:ahLst/>
                <a:cxnLst/>
                <a:rect l="l" t="t" r="r" b="b"/>
                <a:pathLst>
                  <a:path w="1" h="1518" fill="none" extrusionOk="0">
                    <a:moveTo>
                      <a:pt x="1" y="0"/>
                    </a:moveTo>
                    <a:lnTo>
                      <a:pt x="1" y="151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7" name="Google Shape;167;p15"/>
              <p:cNvSpPr/>
              <p:nvPr/>
            </p:nvSpPr>
            <p:spPr>
              <a:xfrm>
                <a:off x="3852588" y="3318043"/>
                <a:ext cx="114881" cy="309757"/>
              </a:xfrm>
              <a:custGeom>
                <a:avLst/>
                <a:gdLst/>
                <a:ahLst/>
                <a:cxnLst/>
                <a:rect l="l" t="t" r="r" b="b"/>
                <a:pathLst>
                  <a:path w="5572" h="15024" fill="none" extrusionOk="0">
                    <a:moveTo>
                      <a:pt x="1" y="15024"/>
                    </a:moveTo>
                    <a:lnTo>
                      <a:pt x="1" y="8134"/>
                    </a:lnTo>
                    <a:lnTo>
                      <a:pt x="5572" y="4975"/>
                    </a:lnTo>
                    <a:lnTo>
                      <a:pt x="5572"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8" name="Google Shape;168;p15"/>
              <p:cNvSpPr/>
              <p:nvPr/>
            </p:nvSpPr>
            <p:spPr>
              <a:xfrm>
                <a:off x="3936171" y="3255489"/>
                <a:ext cx="63110" cy="62574"/>
              </a:xfrm>
              <a:custGeom>
                <a:avLst/>
                <a:gdLst/>
                <a:ahLst/>
                <a:cxnLst/>
                <a:rect l="l" t="t" r="r" b="b"/>
                <a:pathLst>
                  <a:path w="3061" h="3035" fill="none" extrusionOk="0">
                    <a:moveTo>
                      <a:pt x="1" y="1518"/>
                    </a:moveTo>
                    <a:lnTo>
                      <a:pt x="1" y="1518"/>
                    </a:lnTo>
                    <a:lnTo>
                      <a:pt x="1" y="1368"/>
                    </a:lnTo>
                    <a:lnTo>
                      <a:pt x="26" y="1219"/>
                    </a:lnTo>
                    <a:lnTo>
                      <a:pt x="75" y="1070"/>
                    </a:lnTo>
                    <a:lnTo>
                      <a:pt x="125" y="921"/>
                    </a:lnTo>
                    <a:lnTo>
                      <a:pt x="249" y="672"/>
                    </a:lnTo>
                    <a:lnTo>
                      <a:pt x="448" y="448"/>
                    </a:lnTo>
                    <a:lnTo>
                      <a:pt x="672" y="249"/>
                    </a:lnTo>
                    <a:lnTo>
                      <a:pt x="921" y="100"/>
                    </a:lnTo>
                    <a:lnTo>
                      <a:pt x="1070" y="50"/>
                    </a:lnTo>
                    <a:lnTo>
                      <a:pt x="1220" y="25"/>
                    </a:lnTo>
                    <a:lnTo>
                      <a:pt x="1369" y="0"/>
                    </a:lnTo>
                    <a:lnTo>
                      <a:pt x="1518" y="0"/>
                    </a:lnTo>
                    <a:lnTo>
                      <a:pt x="1518" y="0"/>
                    </a:lnTo>
                    <a:lnTo>
                      <a:pt x="1667" y="0"/>
                    </a:lnTo>
                    <a:lnTo>
                      <a:pt x="1841" y="25"/>
                    </a:lnTo>
                    <a:lnTo>
                      <a:pt x="1966" y="50"/>
                    </a:lnTo>
                    <a:lnTo>
                      <a:pt x="2115" y="100"/>
                    </a:lnTo>
                    <a:lnTo>
                      <a:pt x="2364" y="249"/>
                    </a:lnTo>
                    <a:lnTo>
                      <a:pt x="2612" y="448"/>
                    </a:lnTo>
                    <a:lnTo>
                      <a:pt x="2786" y="672"/>
                    </a:lnTo>
                    <a:lnTo>
                      <a:pt x="2936" y="921"/>
                    </a:lnTo>
                    <a:lnTo>
                      <a:pt x="2985" y="1070"/>
                    </a:lnTo>
                    <a:lnTo>
                      <a:pt x="3010" y="1219"/>
                    </a:lnTo>
                    <a:lnTo>
                      <a:pt x="3035" y="1368"/>
                    </a:lnTo>
                    <a:lnTo>
                      <a:pt x="3060" y="1518"/>
                    </a:lnTo>
                    <a:lnTo>
                      <a:pt x="3060" y="1518"/>
                    </a:lnTo>
                    <a:lnTo>
                      <a:pt x="3035" y="1667"/>
                    </a:lnTo>
                    <a:lnTo>
                      <a:pt x="3010" y="1816"/>
                    </a:lnTo>
                    <a:lnTo>
                      <a:pt x="2985" y="1965"/>
                    </a:lnTo>
                    <a:lnTo>
                      <a:pt x="2936" y="2115"/>
                    </a:lnTo>
                    <a:lnTo>
                      <a:pt x="2786" y="2363"/>
                    </a:lnTo>
                    <a:lnTo>
                      <a:pt x="2612" y="2587"/>
                    </a:lnTo>
                    <a:lnTo>
                      <a:pt x="2364" y="2786"/>
                    </a:lnTo>
                    <a:lnTo>
                      <a:pt x="2115" y="2910"/>
                    </a:lnTo>
                    <a:lnTo>
                      <a:pt x="1966" y="2985"/>
                    </a:lnTo>
                    <a:lnTo>
                      <a:pt x="1841" y="3010"/>
                    </a:lnTo>
                    <a:lnTo>
                      <a:pt x="1667" y="3035"/>
                    </a:lnTo>
                    <a:lnTo>
                      <a:pt x="1518" y="3035"/>
                    </a:lnTo>
                    <a:lnTo>
                      <a:pt x="1518" y="3035"/>
                    </a:lnTo>
                    <a:lnTo>
                      <a:pt x="1369" y="3035"/>
                    </a:lnTo>
                    <a:lnTo>
                      <a:pt x="1220" y="3010"/>
                    </a:lnTo>
                    <a:lnTo>
                      <a:pt x="1070" y="2985"/>
                    </a:lnTo>
                    <a:lnTo>
                      <a:pt x="921" y="2910"/>
                    </a:lnTo>
                    <a:lnTo>
                      <a:pt x="672" y="2786"/>
                    </a:lnTo>
                    <a:lnTo>
                      <a:pt x="448" y="2587"/>
                    </a:lnTo>
                    <a:lnTo>
                      <a:pt x="249" y="2363"/>
                    </a:lnTo>
                    <a:lnTo>
                      <a:pt x="125" y="2115"/>
                    </a:lnTo>
                    <a:lnTo>
                      <a:pt x="75" y="1965"/>
                    </a:lnTo>
                    <a:lnTo>
                      <a:pt x="26" y="1816"/>
                    </a:lnTo>
                    <a:lnTo>
                      <a:pt x="1" y="1667"/>
                    </a:lnTo>
                    <a:lnTo>
                      <a:pt x="1" y="1518"/>
                    </a:lnTo>
                    <a:lnTo>
                      <a:pt x="1" y="1518"/>
                    </a:lnTo>
                    <a:close/>
                  </a:path>
                </a:pathLst>
              </a:custGeom>
              <a:noFill/>
              <a:ln w="23625" cap="rnd" cmpd="sng">
                <a:solidFill>
                  <a:srgbClr val="B1B2B4"/>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9" name="Google Shape;169;p15"/>
              <p:cNvSpPr/>
              <p:nvPr/>
            </p:nvSpPr>
            <p:spPr>
              <a:xfrm>
                <a:off x="3780282" y="3578545"/>
                <a:ext cx="21" cy="132839"/>
              </a:xfrm>
              <a:custGeom>
                <a:avLst/>
                <a:gdLst/>
                <a:ahLst/>
                <a:cxnLst/>
                <a:rect l="l" t="t" r="r" b="b"/>
                <a:pathLst>
                  <a:path w="1" h="6443" fill="none" extrusionOk="0">
                    <a:moveTo>
                      <a:pt x="1" y="6443"/>
                    </a:move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0" name="Google Shape;170;p15"/>
              <p:cNvSpPr/>
              <p:nvPr/>
            </p:nvSpPr>
            <p:spPr>
              <a:xfrm>
                <a:off x="3700286" y="3391379"/>
                <a:ext cx="20535" cy="562054"/>
              </a:xfrm>
              <a:custGeom>
                <a:avLst/>
                <a:gdLst/>
                <a:ahLst/>
                <a:cxnLst/>
                <a:rect l="l" t="t" r="r" b="b"/>
                <a:pathLst>
                  <a:path w="996" h="27261" fill="none" extrusionOk="0">
                    <a:moveTo>
                      <a:pt x="995" y="27261"/>
                    </a:moveTo>
                    <a:lnTo>
                      <a:pt x="995" y="9079"/>
                    </a:lnTo>
                    <a:lnTo>
                      <a:pt x="1" y="8333"/>
                    </a:ln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1" name="Google Shape;171;p15"/>
              <p:cNvSpPr/>
              <p:nvPr/>
            </p:nvSpPr>
            <p:spPr>
              <a:xfrm>
                <a:off x="3898750" y="3365236"/>
                <a:ext cx="21" cy="94366"/>
              </a:xfrm>
              <a:custGeom>
                <a:avLst/>
                <a:gdLst/>
                <a:ahLst/>
                <a:cxnLst/>
                <a:rect l="l" t="t" r="r" b="b"/>
                <a:pathLst>
                  <a:path w="1" h="4577" fill="none" extrusionOk="0">
                    <a:moveTo>
                      <a:pt x="0" y="4577"/>
                    </a:moveTo>
                    <a:lnTo>
                      <a:pt x="0"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2" name="Google Shape;172;p15"/>
              <p:cNvSpPr/>
              <p:nvPr/>
            </p:nvSpPr>
            <p:spPr>
              <a:xfrm>
                <a:off x="3841825" y="3629841"/>
                <a:ext cx="10783" cy="190258"/>
              </a:xfrm>
              <a:custGeom>
                <a:avLst/>
                <a:gdLst/>
                <a:ahLst/>
                <a:cxnLst/>
                <a:rect l="l" t="t" r="r" b="b"/>
                <a:pathLst>
                  <a:path w="523" h="9228" fill="none" extrusionOk="0">
                    <a:moveTo>
                      <a:pt x="523" y="0"/>
                    </a:moveTo>
                    <a:lnTo>
                      <a:pt x="0" y="373"/>
                    </a:lnTo>
                    <a:lnTo>
                      <a:pt x="0" y="9228"/>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3" name="Google Shape;173;p15"/>
              <p:cNvSpPr/>
              <p:nvPr/>
            </p:nvSpPr>
            <p:spPr>
              <a:xfrm>
                <a:off x="3749005" y="3459582"/>
                <a:ext cx="63090" cy="63090"/>
              </a:xfrm>
              <a:custGeom>
                <a:avLst/>
                <a:gdLst/>
                <a:ahLst/>
                <a:cxnLst/>
                <a:rect l="l" t="t" r="r" b="b"/>
                <a:pathLst>
                  <a:path w="3060" h="3060" fill="none" extrusionOk="0">
                    <a:moveTo>
                      <a:pt x="0" y="1543"/>
                    </a:moveTo>
                    <a:lnTo>
                      <a:pt x="0" y="1543"/>
                    </a:lnTo>
                    <a:lnTo>
                      <a:pt x="0" y="1369"/>
                    </a:lnTo>
                    <a:lnTo>
                      <a:pt x="25" y="1219"/>
                    </a:lnTo>
                    <a:lnTo>
                      <a:pt x="75" y="1070"/>
                    </a:lnTo>
                    <a:lnTo>
                      <a:pt x="125" y="946"/>
                    </a:lnTo>
                    <a:lnTo>
                      <a:pt x="249" y="672"/>
                    </a:lnTo>
                    <a:lnTo>
                      <a:pt x="448" y="448"/>
                    </a:lnTo>
                    <a:lnTo>
                      <a:pt x="672" y="274"/>
                    </a:lnTo>
                    <a:lnTo>
                      <a:pt x="921" y="125"/>
                    </a:lnTo>
                    <a:lnTo>
                      <a:pt x="1070" y="75"/>
                    </a:lnTo>
                    <a:lnTo>
                      <a:pt x="1219" y="50"/>
                    </a:lnTo>
                    <a:lnTo>
                      <a:pt x="1368" y="25"/>
                    </a:lnTo>
                    <a:lnTo>
                      <a:pt x="1518" y="1"/>
                    </a:lnTo>
                    <a:lnTo>
                      <a:pt x="1518" y="1"/>
                    </a:lnTo>
                    <a:lnTo>
                      <a:pt x="1692" y="25"/>
                    </a:lnTo>
                    <a:lnTo>
                      <a:pt x="1841" y="50"/>
                    </a:lnTo>
                    <a:lnTo>
                      <a:pt x="1990" y="75"/>
                    </a:lnTo>
                    <a:lnTo>
                      <a:pt x="2115" y="125"/>
                    </a:lnTo>
                    <a:lnTo>
                      <a:pt x="2388" y="274"/>
                    </a:lnTo>
                    <a:lnTo>
                      <a:pt x="2612" y="448"/>
                    </a:lnTo>
                    <a:lnTo>
                      <a:pt x="2786" y="672"/>
                    </a:lnTo>
                    <a:lnTo>
                      <a:pt x="2935" y="946"/>
                    </a:lnTo>
                    <a:lnTo>
                      <a:pt x="2985" y="1070"/>
                    </a:lnTo>
                    <a:lnTo>
                      <a:pt x="3010" y="1219"/>
                    </a:lnTo>
                    <a:lnTo>
                      <a:pt x="3035" y="1369"/>
                    </a:lnTo>
                    <a:lnTo>
                      <a:pt x="3060" y="1543"/>
                    </a:lnTo>
                    <a:lnTo>
                      <a:pt x="3060" y="1543"/>
                    </a:lnTo>
                    <a:lnTo>
                      <a:pt x="3035" y="1692"/>
                    </a:lnTo>
                    <a:lnTo>
                      <a:pt x="3010" y="1841"/>
                    </a:lnTo>
                    <a:lnTo>
                      <a:pt x="2985" y="1990"/>
                    </a:lnTo>
                    <a:lnTo>
                      <a:pt x="2935" y="2140"/>
                    </a:lnTo>
                    <a:lnTo>
                      <a:pt x="2786" y="2388"/>
                    </a:lnTo>
                    <a:lnTo>
                      <a:pt x="2612" y="2612"/>
                    </a:lnTo>
                    <a:lnTo>
                      <a:pt x="2388" y="2811"/>
                    </a:lnTo>
                    <a:lnTo>
                      <a:pt x="2115" y="2936"/>
                    </a:lnTo>
                    <a:lnTo>
                      <a:pt x="1990" y="2985"/>
                    </a:lnTo>
                    <a:lnTo>
                      <a:pt x="1841" y="3035"/>
                    </a:lnTo>
                    <a:lnTo>
                      <a:pt x="1692" y="3060"/>
                    </a:lnTo>
                    <a:lnTo>
                      <a:pt x="1518" y="3060"/>
                    </a:lnTo>
                    <a:lnTo>
                      <a:pt x="1518" y="3060"/>
                    </a:lnTo>
                    <a:lnTo>
                      <a:pt x="1368" y="3060"/>
                    </a:lnTo>
                    <a:lnTo>
                      <a:pt x="1219" y="3035"/>
                    </a:lnTo>
                    <a:lnTo>
                      <a:pt x="1070" y="2985"/>
                    </a:lnTo>
                    <a:lnTo>
                      <a:pt x="921" y="2936"/>
                    </a:lnTo>
                    <a:lnTo>
                      <a:pt x="672" y="2811"/>
                    </a:lnTo>
                    <a:lnTo>
                      <a:pt x="448" y="2612"/>
                    </a:lnTo>
                    <a:lnTo>
                      <a:pt x="249" y="2388"/>
                    </a:lnTo>
                    <a:lnTo>
                      <a:pt x="125" y="2140"/>
                    </a:lnTo>
                    <a:lnTo>
                      <a:pt x="75" y="1990"/>
                    </a:lnTo>
                    <a:lnTo>
                      <a:pt x="25" y="1841"/>
                    </a:lnTo>
                    <a:lnTo>
                      <a:pt x="0" y="1692"/>
                    </a:lnTo>
                    <a:lnTo>
                      <a:pt x="0" y="1543"/>
                    </a:lnTo>
                    <a:lnTo>
                      <a:pt x="0"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4" name="Google Shape;174;p15"/>
              <p:cNvSpPr/>
              <p:nvPr/>
            </p:nvSpPr>
            <p:spPr>
              <a:xfrm>
                <a:off x="3599776" y="3358556"/>
                <a:ext cx="21" cy="94387"/>
              </a:xfrm>
              <a:custGeom>
                <a:avLst/>
                <a:gdLst/>
                <a:ahLst/>
                <a:cxnLst/>
                <a:rect l="l" t="t" r="r" b="b"/>
                <a:pathLst>
                  <a:path w="1" h="4578" fill="none" extrusionOk="0">
                    <a:moveTo>
                      <a:pt x="1" y="4577"/>
                    </a:move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5" name="Google Shape;175;p15"/>
              <p:cNvSpPr/>
              <p:nvPr/>
            </p:nvSpPr>
            <p:spPr>
              <a:xfrm>
                <a:off x="3660288" y="3659056"/>
                <a:ext cx="21" cy="52327"/>
              </a:xfrm>
              <a:custGeom>
                <a:avLst/>
                <a:gdLst/>
                <a:ahLst/>
                <a:cxnLst/>
                <a:rect l="l" t="t" r="r" b="b"/>
                <a:pathLst>
                  <a:path w="1" h="2538" fill="none" extrusionOk="0">
                    <a:moveTo>
                      <a:pt x="0" y="2538"/>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6" name="Google Shape;176;p15"/>
              <p:cNvSpPr/>
              <p:nvPr/>
            </p:nvSpPr>
            <p:spPr>
              <a:xfrm>
                <a:off x="3602333" y="3524197"/>
                <a:ext cx="57976" cy="91810"/>
              </a:xfrm>
              <a:custGeom>
                <a:avLst/>
                <a:gdLst/>
                <a:ahLst/>
                <a:cxnLst/>
                <a:rect l="l" t="t" r="r" b="b"/>
                <a:pathLst>
                  <a:path w="2812" h="4453" fill="none" extrusionOk="0">
                    <a:moveTo>
                      <a:pt x="2811" y="4453"/>
                    </a:moveTo>
                    <a:lnTo>
                      <a:pt x="1" y="3458"/>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7" name="Google Shape;177;p15"/>
              <p:cNvSpPr/>
              <p:nvPr/>
            </p:nvSpPr>
            <p:spPr>
              <a:xfrm>
                <a:off x="457209" y="2634985"/>
                <a:ext cx="509232" cy="862574"/>
              </a:xfrm>
              <a:custGeom>
                <a:avLst/>
                <a:gdLst/>
                <a:ahLst/>
                <a:cxnLst/>
                <a:rect l="l" t="t" r="r" b="b"/>
                <a:pathLst>
                  <a:path w="24699" h="41837" extrusionOk="0">
                    <a:moveTo>
                      <a:pt x="1890" y="1"/>
                    </a:moveTo>
                    <a:lnTo>
                      <a:pt x="1666" y="50"/>
                    </a:lnTo>
                    <a:lnTo>
                      <a:pt x="1467" y="100"/>
                    </a:lnTo>
                    <a:lnTo>
                      <a:pt x="1268" y="175"/>
                    </a:lnTo>
                    <a:lnTo>
                      <a:pt x="1094" y="249"/>
                    </a:lnTo>
                    <a:lnTo>
                      <a:pt x="920" y="349"/>
                    </a:lnTo>
                    <a:lnTo>
                      <a:pt x="746" y="473"/>
                    </a:lnTo>
                    <a:lnTo>
                      <a:pt x="597" y="623"/>
                    </a:lnTo>
                    <a:lnTo>
                      <a:pt x="473" y="772"/>
                    </a:lnTo>
                    <a:lnTo>
                      <a:pt x="348" y="921"/>
                    </a:lnTo>
                    <a:lnTo>
                      <a:pt x="249" y="1095"/>
                    </a:lnTo>
                    <a:lnTo>
                      <a:pt x="149" y="1294"/>
                    </a:lnTo>
                    <a:lnTo>
                      <a:pt x="99" y="1468"/>
                    </a:lnTo>
                    <a:lnTo>
                      <a:pt x="25" y="1692"/>
                    </a:lnTo>
                    <a:lnTo>
                      <a:pt x="0" y="1891"/>
                    </a:lnTo>
                    <a:lnTo>
                      <a:pt x="0" y="2115"/>
                    </a:lnTo>
                    <a:lnTo>
                      <a:pt x="0" y="39722"/>
                    </a:lnTo>
                    <a:lnTo>
                      <a:pt x="0" y="39946"/>
                    </a:lnTo>
                    <a:lnTo>
                      <a:pt x="25" y="40145"/>
                    </a:lnTo>
                    <a:lnTo>
                      <a:pt x="99" y="40369"/>
                    </a:lnTo>
                    <a:lnTo>
                      <a:pt x="149" y="40543"/>
                    </a:lnTo>
                    <a:lnTo>
                      <a:pt x="249" y="40742"/>
                    </a:lnTo>
                    <a:lnTo>
                      <a:pt x="348" y="40916"/>
                    </a:lnTo>
                    <a:lnTo>
                      <a:pt x="473" y="41065"/>
                    </a:lnTo>
                    <a:lnTo>
                      <a:pt x="597" y="41214"/>
                    </a:lnTo>
                    <a:lnTo>
                      <a:pt x="746" y="41364"/>
                    </a:lnTo>
                    <a:lnTo>
                      <a:pt x="920" y="41463"/>
                    </a:lnTo>
                    <a:lnTo>
                      <a:pt x="1094" y="41587"/>
                    </a:lnTo>
                    <a:lnTo>
                      <a:pt x="1268" y="41662"/>
                    </a:lnTo>
                    <a:lnTo>
                      <a:pt x="1467" y="41737"/>
                    </a:lnTo>
                    <a:lnTo>
                      <a:pt x="1666" y="41786"/>
                    </a:lnTo>
                    <a:lnTo>
                      <a:pt x="1890" y="41811"/>
                    </a:lnTo>
                    <a:lnTo>
                      <a:pt x="2089" y="41836"/>
                    </a:lnTo>
                    <a:lnTo>
                      <a:pt x="22609" y="41836"/>
                    </a:lnTo>
                    <a:lnTo>
                      <a:pt x="22808" y="41811"/>
                    </a:lnTo>
                    <a:lnTo>
                      <a:pt x="23032" y="41786"/>
                    </a:lnTo>
                    <a:lnTo>
                      <a:pt x="23231" y="41737"/>
                    </a:lnTo>
                    <a:lnTo>
                      <a:pt x="23430" y="41662"/>
                    </a:lnTo>
                    <a:lnTo>
                      <a:pt x="23604" y="41587"/>
                    </a:lnTo>
                    <a:lnTo>
                      <a:pt x="23778" y="41463"/>
                    </a:lnTo>
                    <a:lnTo>
                      <a:pt x="23927" y="41364"/>
                    </a:lnTo>
                    <a:lnTo>
                      <a:pt x="24076" y="41214"/>
                    </a:lnTo>
                    <a:lnTo>
                      <a:pt x="24226" y="41065"/>
                    </a:lnTo>
                    <a:lnTo>
                      <a:pt x="24350" y="40916"/>
                    </a:lnTo>
                    <a:lnTo>
                      <a:pt x="24449" y="40742"/>
                    </a:lnTo>
                    <a:lnTo>
                      <a:pt x="24549" y="40543"/>
                    </a:lnTo>
                    <a:lnTo>
                      <a:pt x="24599" y="40369"/>
                    </a:lnTo>
                    <a:lnTo>
                      <a:pt x="24673" y="40145"/>
                    </a:lnTo>
                    <a:lnTo>
                      <a:pt x="24698" y="39946"/>
                    </a:lnTo>
                    <a:lnTo>
                      <a:pt x="24698" y="39722"/>
                    </a:lnTo>
                    <a:lnTo>
                      <a:pt x="24698" y="2115"/>
                    </a:lnTo>
                    <a:lnTo>
                      <a:pt x="24698" y="1891"/>
                    </a:lnTo>
                    <a:lnTo>
                      <a:pt x="24673" y="1692"/>
                    </a:lnTo>
                    <a:lnTo>
                      <a:pt x="24599" y="1468"/>
                    </a:lnTo>
                    <a:lnTo>
                      <a:pt x="24549" y="1294"/>
                    </a:lnTo>
                    <a:lnTo>
                      <a:pt x="24449" y="1095"/>
                    </a:lnTo>
                    <a:lnTo>
                      <a:pt x="24350" y="921"/>
                    </a:lnTo>
                    <a:lnTo>
                      <a:pt x="24226" y="772"/>
                    </a:lnTo>
                    <a:lnTo>
                      <a:pt x="24076" y="623"/>
                    </a:lnTo>
                    <a:lnTo>
                      <a:pt x="23927" y="473"/>
                    </a:lnTo>
                    <a:lnTo>
                      <a:pt x="23778" y="349"/>
                    </a:lnTo>
                    <a:lnTo>
                      <a:pt x="23604" y="249"/>
                    </a:lnTo>
                    <a:lnTo>
                      <a:pt x="23430" y="175"/>
                    </a:lnTo>
                    <a:lnTo>
                      <a:pt x="23231" y="100"/>
                    </a:lnTo>
                    <a:lnTo>
                      <a:pt x="23032" y="50"/>
                    </a:lnTo>
                    <a:lnTo>
                      <a:pt x="22808" y="1"/>
                    </a:lnTo>
                    <a:close/>
                  </a:path>
                </a:pathLst>
              </a:custGeom>
              <a:solidFill>
                <a:schemeClr val="accent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8" name="Google Shape;178;p15"/>
              <p:cNvSpPr/>
              <p:nvPr/>
            </p:nvSpPr>
            <p:spPr>
              <a:xfrm>
                <a:off x="480795" y="2698569"/>
                <a:ext cx="462059" cy="688728"/>
              </a:xfrm>
              <a:custGeom>
                <a:avLst/>
                <a:gdLst/>
                <a:ahLst/>
                <a:cxnLst/>
                <a:rect l="l" t="t" r="r" b="b"/>
                <a:pathLst>
                  <a:path w="22411" h="33405" extrusionOk="0">
                    <a:moveTo>
                      <a:pt x="0" y="1"/>
                    </a:moveTo>
                    <a:lnTo>
                      <a:pt x="0" y="33405"/>
                    </a:lnTo>
                    <a:lnTo>
                      <a:pt x="22410" y="33405"/>
                    </a:lnTo>
                    <a:lnTo>
                      <a:pt x="22410" y="1"/>
                    </a:ln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9" name="Google Shape;179;p15"/>
              <p:cNvSpPr/>
              <p:nvPr/>
            </p:nvSpPr>
            <p:spPr>
              <a:xfrm>
                <a:off x="480795" y="2698569"/>
                <a:ext cx="12824" cy="688728"/>
              </a:xfrm>
              <a:custGeom>
                <a:avLst/>
                <a:gdLst/>
                <a:ahLst/>
                <a:cxnLst/>
                <a:rect l="l" t="t" r="r" b="b"/>
                <a:pathLst>
                  <a:path w="622" h="33405" extrusionOk="0">
                    <a:moveTo>
                      <a:pt x="0" y="1"/>
                    </a:moveTo>
                    <a:lnTo>
                      <a:pt x="0" y="33405"/>
                    </a:lnTo>
                    <a:lnTo>
                      <a:pt x="622" y="33405"/>
                    </a:lnTo>
                    <a:lnTo>
                      <a:pt x="622" y="1"/>
                    </a:lnTo>
                    <a:close/>
                  </a:path>
                </a:pathLst>
              </a:custGeom>
              <a:solidFill>
                <a:srgbClr val="EDEDED"/>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80" name="Google Shape;180;p15"/>
              <p:cNvSpPr/>
              <p:nvPr/>
            </p:nvSpPr>
            <p:spPr>
              <a:xfrm>
                <a:off x="480795" y="2698569"/>
                <a:ext cx="462059" cy="688728"/>
              </a:xfrm>
              <a:custGeom>
                <a:avLst/>
                <a:gdLst/>
                <a:ahLst/>
                <a:cxnLst/>
                <a:rect l="l" t="t" r="r" b="b"/>
                <a:pathLst>
                  <a:path w="22411" h="33405" extrusionOk="0">
                    <a:moveTo>
                      <a:pt x="0" y="1"/>
                    </a:moveTo>
                    <a:lnTo>
                      <a:pt x="0" y="33405"/>
                    </a:lnTo>
                    <a:lnTo>
                      <a:pt x="22410" y="33405"/>
                    </a:lnTo>
                    <a:lnTo>
                      <a:pt x="22410" y="1"/>
                    </a:ln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81" name="Google Shape;181;p15"/>
              <p:cNvSpPr/>
              <p:nvPr/>
            </p:nvSpPr>
            <p:spPr>
              <a:xfrm>
                <a:off x="663858" y="2667292"/>
                <a:ext cx="95913" cy="9773"/>
              </a:xfrm>
              <a:custGeom>
                <a:avLst/>
                <a:gdLst/>
                <a:ahLst/>
                <a:cxnLst/>
                <a:rect l="l" t="t" r="r" b="b"/>
                <a:pathLst>
                  <a:path w="4652" h="474" extrusionOk="0">
                    <a:moveTo>
                      <a:pt x="1" y="1"/>
                    </a:moveTo>
                    <a:lnTo>
                      <a:pt x="1" y="473"/>
                    </a:lnTo>
                    <a:lnTo>
                      <a:pt x="4652" y="473"/>
                    </a:lnTo>
                    <a:lnTo>
                      <a:pt x="4652" y="1"/>
                    </a:lnTo>
                    <a:close/>
                  </a:path>
                </a:pathLst>
              </a:custGeom>
              <a:solidFill>
                <a:schemeClr val="lt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82" name="Google Shape;182;p15"/>
              <p:cNvSpPr/>
              <p:nvPr/>
            </p:nvSpPr>
            <p:spPr>
              <a:xfrm>
                <a:off x="710515" y="3014470"/>
                <a:ext cx="21" cy="21"/>
              </a:xfrm>
              <a:custGeom>
                <a:avLst/>
                <a:gdLst/>
                <a:ahLst/>
                <a:cxnLst/>
                <a:rect l="l" t="t" r="r" b="b"/>
                <a:pathLst>
                  <a:path w="1" h="1" extrusionOk="0">
                    <a:moveTo>
                      <a:pt x="1" y="0"/>
                    </a:moveTo>
                    <a:lnTo>
                      <a:pt x="1" y="0"/>
                    </a:lnTo>
                    <a:close/>
                  </a:path>
                </a:pathLst>
              </a:custGeom>
              <a:solidFill>
                <a:srgbClr val="DBF1F8"/>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83" name="Google Shape;183;p15"/>
              <p:cNvSpPr/>
              <p:nvPr/>
            </p:nvSpPr>
            <p:spPr>
              <a:xfrm>
                <a:off x="710515" y="3014470"/>
                <a:ext cx="21" cy="21"/>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84" name="Google Shape;184;p15"/>
              <p:cNvSpPr/>
              <p:nvPr/>
            </p:nvSpPr>
            <p:spPr>
              <a:xfrm>
                <a:off x="616565" y="3038439"/>
                <a:ext cx="93851" cy="138983"/>
              </a:xfrm>
              <a:custGeom>
                <a:avLst/>
                <a:gdLst/>
                <a:ahLst/>
                <a:cxnLst/>
                <a:rect l="l" t="t" r="r" b="b"/>
                <a:pathLst>
                  <a:path w="4552" h="6741" extrusionOk="0">
                    <a:moveTo>
                      <a:pt x="2264" y="697"/>
                    </a:moveTo>
                    <a:lnTo>
                      <a:pt x="2488" y="722"/>
                    </a:lnTo>
                    <a:lnTo>
                      <a:pt x="2662" y="771"/>
                    </a:lnTo>
                    <a:lnTo>
                      <a:pt x="2836" y="871"/>
                    </a:lnTo>
                    <a:lnTo>
                      <a:pt x="2985" y="995"/>
                    </a:lnTo>
                    <a:lnTo>
                      <a:pt x="3109" y="1145"/>
                    </a:lnTo>
                    <a:lnTo>
                      <a:pt x="3209" y="1294"/>
                    </a:lnTo>
                    <a:lnTo>
                      <a:pt x="3259" y="1493"/>
                    </a:lnTo>
                    <a:lnTo>
                      <a:pt x="3283" y="1692"/>
                    </a:lnTo>
                    <a:lnTo>
                      <a:pt x="3283" y="3234"/>
                    </a:lnTo>
                    <a:lnTo>
                      <a:pt x="1269" y="3234"/>
                    </a:lnTo>
                    <a:lnTo>
                      <a:pt x="1269" y="1692"/>
                    </a:lnTo>
                    <a:lnTo>
                      <a:pt x="1294" y="1493"/>
                    </a:lnTo>
                    <a:lnTo>
                      <a:pt x="1343" y="1294"/>
                    </a:lnTo>
                    <a:lnTo>
                      <a:pt x="1443" y="1145"/>
                    </a:lnTo>
                    <a:lnTo>
                      <a:pt x="1567" y="995"/>
                    </a:lnTo>
                    <a:lnTo>
                      <a:pt x="1716" y="871"/>
                    </a:lnTo>
                    <a:lnTo>
                      <a:pt x="1891" y="771"/>
                    </a:lnTo>
                    <a:lnTo>
                      <a:pt x="2065" y="722"/>
                    </a:lnTo>
                    <a:lnTo>
                      <a:pt x="2264" y="697"/>
                    </a:lnTo>
                    <a:close/>
                    <a:moveTo>
                      <a:pt x="2114" y="0"/>
                    </a:moveTo>
                    <a:lnTo>
                      <a:pt x="1940" y="25"/>
                    </a:lnTo>
                    <a:lnTo>
                      <a:pt x="1766" y="75"/>
                    </a:lnTo>
                    <a:lnTo>
                      <a:pt x="1617" y="125"/>
                    </a:lnTo>
                    <a:lnTo>
                      <a:pt x="1468" y="199"/>
                    </a:lnTo>
                    <a:lnTo>
                      <a:pt x="1319" y="299"/>
                    </a:lnTo>
                    <a:lnTo>
                      <a:pt x="1194" y="398"/>
                    </a:lnTo>
                    <a:lnTo>
                      <a:pt x="1070" y="498"/>
                    </a:lnTo>
                    <a:lnTo>
                      <a:pt x="970" y="622"/>
                    </a:lnTo>
                    <a:lnTo>
                      <a:pt x="871" y="747"/>
                    </a:lnTo>
                    <a:lnTo>
                      <a:pt x="796" y="896"/>
                    </a:lnTo>
                    <a:lnTo>
                      <a:pt x="722" y="1045"/>
                    </a:lnTo>
                    <a:lnTo>
                      <a:pt x="672" y="1194"/>
                    </a:lnTo>
                    <a:lnTo>
                      <a:pt x="622" y="1344"/>
                    </a:lnTo>
                    <a:lnTo>
                      <a:pt x="597" y="1518"/>
                    </a:lnTo>
                    <a:lnTo>
                      <a:pt x="572" y="1692"/>
                    </a:lnTo>
                    <a:lnTo>
                      <a:pt x="572" y="3234"/>
                    </a:lnTo>
                    <a:lnTo>
                      <a:pt x="0" y="3234"/>
                    </a:lnTo>
                    <a:lnTo>
                      <a:pt x="0" y="6741"/>
                    </a:lnTo>
                    <a:lnTo>
                      <a:pt x="4552" y="6741"/>
                    </a:lnTo>
                    <a:lnTo>
                      <a:pt x="4552" y="3234"/>
                    </a:lnTo>
                    <a:lnTo>
                      <a:pt x="3955" y="3234"/>
                    </a:lnTo>
                    <a:lnTo>
                      <a:pt x="3955" y="1692"/>
                    </a:lnTo>
                    <a:lnTo>
                      <a:pt x="3955" y="1518"/>
                    </a:lnTo>
                    <a:lnTo>
                      <a:pt x="3930" y="1344"/>
                    </a:lnTo>
                    <a:lnTo>
                      <a:pt x="3880" y="1194"/>
                    </a:lnTo>
                    <a:lnTo>
                      <a:pt x="3831" y="1045"/>
                    </a:lnTo>
                    <a:lnTo>
                      <a:pt x="3756" y="896"/>
                    </a:lnTo>
                    <a:lnTo>
                      <a:pt x="3681" y="747"/>
                    </a:lnTo>
                    <a:lnTo>
                      <a:pt x="3582" y="622"/>
                    </a:lnTo>
                    <a:lnTo>
                      <a:pt x="3482" y="498"/>
                    </a:lnTo>
                    <a:lnTo>
                      <a:pt x="3358" y="398"/>
                    </a:lnTo>
                    <a:lnTo>
                      <a:pt x="3209" y="299"/>
                    </a:lnTo>
                    <a:lnTo>
                      <a:pt x="3084" y="199"/>
                    </a:lnTo>
                    <a:lnTo>
                      <a:pt x="2935" y="125"/>
                    </a:lnTo>
                    <a:lnTo>
                      <a:pt x="2786" y="75"/>
                    </a:lnTo>
                    <a:lnTo>
                      <a:pt x="2612" y="25"/>
                    </a:lnTo>
                    <a:lnTo>
                      <a:pt x="2438" y="0"/>
                    </a:lnTo>
                    <a:close/>
                  </a:path>
                </a:pathLst>
              </a:custGeom>
              <a:solidFill>
                <a:schemeClr val="accent4"/>
              </a:solidFill>
              <a:ln>
                <a:solidFill>
                  <a:schemeClr val="accent4"/>
                </a:solid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85" name="Google Shape;185;p15"/>
              <p:cNvSpPr/>
              <p:nvPr/>
            </p:nvSpPr>
            <p:spPr>
              <a:xfrm>
                <a:off x="3956576" y="1796038"/>
                <a:ext cx="478986" cy="312829"/>
              </a:xfrm>
              <a:custGeom>
                <a:avLst/>
                <a:gdLst/>
                <a:ahLst/>
                <a:cxnLst/>
                <a:rect l="l" t="t" r="r" b="b"/>
                <a:pathLst>
                  <a:path w="23232" h="15173" extrusionOk="0">
                    <a:moveTo>
                      <a:pt x="1" y="0"/>
                    </a:moveTo>
                    <a:lnTo>
                      <a:pt x="1" y="15173"/>
                    </a:lnTo>
                    <a:lnTo>
                      <a:pt x="23231" y="15173"/>
                    </a:lnTo>
                    <a:lnTo>
                      <a:pt x="23231" y="0"/>
                    </a:lnTo>
                    <a:close/>
                  </a:path>
                </a:pathLst>
              </a:custGeom>
              <a:solidFill>
                <a:srgbClr val="EFEFE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86" name="Google Shape;186;p15"/>
              <p:cNvSpPr/>
              <p:nvPr/>
            </p:nvSpPr>
            <p:spPr>
              <a:xfrm>
                <a:off x="3956576" y="1796038"/>
                <a:ext cx="478986" cy="144116"/>
              </a:xfrm>
              <a:custGeom>
                <a:avLst/>
                <a:gdLst/>
                <a:ahLst/>
                <a:cxnLst/>
                <a:rect l="l" t="t" r="r" b="b"/>
                <a:pathLst>
                  <a:path w="23232" h="6990" extrusionOk="0">
                    <a:moveTo>
                      <a:pt x="1" y="0"/>
                    </a:moveTo>
                    <a:lnTo>
                      <a:pt x="11616" y="6990"/>
                    </a:lnTo>
                    <a:lnTo>
                      <a:pt x="23231" y="0"/>
                    </a:lnTo>
                    <a:close/>
                  </a:path>
                </a:pathLst>
              </a:custGeom>
              <a:solidFill>
                <a:schemeClr val="bg1">
                  <a:lumMod val="90000"/>
                </a:scheme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87" name="Google Shape;187;p15"/>
              <p:cNvSpPr/>
              <p:nvPr/>
            </p:nvSpPr>
            <p:spPr>
              <a:xfrm>
                <a:off x="4100781" y="3340103"/>
                <a:ext cx="241039" cy="227700"/>
              </a:xfrm>
              <a:custGeom>
                <a:avLst/>
                <a:gdLst/>
                <a:ahLst/>
                <a:cxnLst/>
                <a:rect l="l" t="t" r="r" b="b"/>
                <a:pathLst>
                  <a:path w="11691" h="11044" extrusionOk="0">
                    <a:moveTo>
                      <a:pt x="1" y="0"/>
                    </a:moveTo>
                    <a:lnTo>
                      <a:pt x="1" y="11044"/>
                    </a:lnTo>
                    <a:lnTo>
                      <a:pt x="11691" y="11044"/>
                    </a:lnTo>
                    <a:lnTo>
                      <a:pt x="11691" y="0"/>
                    </a:lnTo>
                    <a:close/>
                  </a:path>
                </a:pathLst>
              </a:custGeom>
              <a:solidFill>
                <a:schemeClr val="accent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88" name="Google Shape;188;p15"/>
              <p:cNvSpPr/>
              <p:nvPr/>
            </p:nvSpPr>
            <p:spPr>
              <a:xfrm>
                <a:off x="4001302" y="3559061"/>
                <a:ext cx="439998" cy="21050"/>
              </a:xfrm>
              <a:custGeom>
                <a:avLst/>
                <a:gdLst/>
                <a:ahLst/>
                <a:cxnLst/>
                <a:rect l="l" t="t" r="r" b="b"/>
                <a:pathLst>
                  <a:path w="21341" h="1021" extrusionOk="0">
                    <a:moveTo>
                      <a:pt x="1" y="1"/>
                    </a:moveTo>
                    <a:lnTo>
                      <a:pt x="1" y="1021"/>
                    </a:lnTo>
                    <a:lnTo>
                      <a:pt x="21341" y="1021"/>
                    </a:lnTo>
                    <a:lnTo>
                      <a:pt x="21341" y="1"/>
                    </a:lnTo>
                    <a:close/>
                  </a:path>
                </a:pathLst>
              </a:custGeom>
              <a:solidFill>
                <a:schemeClr val="accent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89" name="Google Shape;189;p15"/>
              <p:cNvSpPr/>
              <p:nvPr/>
            </p:nvSpPr>
            <p:spPr>
              <a:xfrm>
                <a:off x="3599776" y="2531918"/>
                <a:ext cx="1243050" cy="830246"/>
              </a:xfrm>
              <a:custGeom>
                <a:avLst/>
                <a:gdLst/>
                <a:ahLst/>
                <a:cxnLst/>
                <a:rect l="l" t="t" r="r" b="b"/>
                <a:pathLst>
                  <a:path w="60291" h="40269" extrusionOk="0">
                    <a:moveTo>
                      <a:pt x="971" y="0"/>
                    </a:moveTo>
                    <a:lnTo>
                      <a:pt x="772" y="25"/>
                    </a:lnTo>
                    <a:lnTo>
                      <a:pt x="597" y="75"/>
                    </a:lnTo>
                    <a:lnTo>
                      <a:pt x="423" y="174"/>
                    </a:lnTo>
                    <a:lnTo>
                      <a:pt x="299" y="274"/>
                    </a:lnTo>
                    <a:lnTo>
                      <a:pt x="175" y="423"/>
                    </a:lnTo>
                    <a:lnTo>
                      <a:pt x="75" y="597"/>
                    </a:lnTo>
                    <a:lnTo>
                      <a:pt x="25" y="771"/>
                    </a:lnTo>
                    <a:lnTo>
                      <a:pt x="1" y="970"/>
                    </a:lnTo>
                    <a:lnTo>
                      <a:pt x="1" y="39299"/>
                    </a:lnTo>
                    <a:lnTo>
                      <a:pt x="25" y="39498"/>
                    </a:lnTo>
                    <a:lnTo>
                      <a:pt x="75" y="39672"/>
                    </a:lnTo>
                    <a:lnTo>
                      <a:pt x="175" y="39846"/>
                    </a:lnTo>
                    <a:lnTo>
                      <a:pt x="299" y="39995"/>
                    </a:lnTo>
                    <a:lnTo>
                      <a:pt x="423" y="40095"/>
                    </a:lnTo>
                    <a:lnTo>
                      <a:pt x="597" y="40194"/>
                    </a:lnTo>
                    <a:lnTo>
                      <a:pt x="772" y="40244"/>
                    </a:lnTo>
                    <a:lnTo>
                      <a:pt x="971" y="40269"/>
                    </a:lnTo>
                    <a:lnTo>
                      <a:pt x="59321" y="40269"/>
                    </a:lnTo>
                    <a:lnTo>
                      <a:pt x="59520" y="40244"/>
                    </a:lnTo>
                    <a:lnTo>
                      <a:pt x="59719" y="40194"/>
                    </a:lnTo>
                    <a:lnTo>
                      <a:pt x="59868" y="40095"/>
                    </a:lnTo>
                    <a:lnTo>
                      <a:pt x="60017" y="39995"/>
                    </a:lnTo>
                    <a:lnTo>
                      <a:pt x="60142" y="39846"/>
                    </a:lnTo>
                    <a:lnTo>
                      <a:pt x="60216" y="39672"/>
                    </a:lnTo>
                    <a:lnTo>
                      <a:pt x="60266" y="39498"/>
                    </a:lnTo>
                    <a:lnTo>
                      <a:pt x="60291" y="39299"/>
                    </a:lnTo>
                    <a:lnTo>
                      <a:pt x="60291" y="970"/>
                    </a:lnTo>
                    <a:lnTo>
                      <a:pt x="60266" y="771"/>
                    </a:lnTo>
                    <a:lnTo>
                      <a:pt x="60216" y="597"/>
                    </a:lnTo>
                    <a:lnTo>
                      <a:pt x="60142" y="423"/>
                    </a:lnTo>
                    <a:lnTo>
                      <a:pt x="60017" y="274"/>
                    </a:lnTo>
                    <a:lnTo>
                      <a:pt x="59868" y="174"/>
                    </a:lnTo>
                    <a:lnTo>
                      <a:pt x="59719" y="75"/>
                    </a:lnTo>
                    <a:lnTo>
                      <a:pt x="59520" y="25"/>
                    </a:lnTo>
                    <a:lnTo>
                      <a:pt x="59321" y="0"/>
                    </a:lnTo>
                    <a:close/>
                  </a:path>
                </a:pathLst>
              </a:custGeom>
              <a:solidFill>
                <a:schemeClr val="accent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90" name="Google Shape;190;p15"/>
              <p:cNvSpPr/>
              <p:nvPr/>
            </p:nvSpPr>
            <p:spPr>
              <a:xfrm>
                <a:off x="3642331" y="2586781"/>
                <a:ext cx="1157941" cy="664626"/>
              </a:xfrm>
              <a:custGeom>
                <a:avLst/>
                <a:gdLst/>
                <a:ahLst/>
                <a:cxnLst/>
                <a:rect l="l" t="t" r="r" b="b"/>
                <a:pathLst>
                  <a:path w="56163" h="32236" extrusionOk="0">
                    <a:moveTo>
                      <a:pt x="1" y="1"/>
                    </a:moveTo>
                    <a:lnTo>
                      <a:pt x="1" y="32235"/>
                    </a:lnTo>
                    <a:lnTo>
                      <a:pt x="56163" y="32235"/>
                    </a:lnTo>
                    <a:lnTo>
                      <a:pt x="56163" y="1"/>
                    </a:ln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91" name="Google Shape;191;p15"/>
              <p:cNvSpPr/>
              <p:nvPr/>
            </p:nvSpPr>
            <p:spPr>
              <a:xfrm>
                <a:off x="3642331" y="2649871"/>
                <a:ext cx="1157941" cy="62574"/>
              </a:xfrm>
              <a:custGeom>
                <a:avLst/>
                <a:gdLst/>
                <a:ahLst/>
                <a:cxnLst/>
                <a:rect l="l" t="t" r="r" b="b"/>
                <a:pathLst>
                  <a:path w="56163" h="3035" extrusionOk="0">
                    <a:moveTo>
                      <a:pt x="1" y="0"/>
                    </a:moveTo>
                    <a:lnTo>
                      <a:pt x="1" y="3034"/>
                    </a:lnTo>
                    <a:lnTo>
                      <a:pt x="56163" y="3034"/>
                    </a:lnTo>
                    <a:lnTo>
                      <a:pt x="56163" y="0"/>
                    </a:lnTo>
                    <a:close/>
                  </a:path>
                </a:pathLst>
              </a:custGeom>
              <a:solidFill>
                <a:srgbClr val="D1D1D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92" name="Google Shape;192;p15"/>
              <p:cNvSpPr/>
              <p:nvPr/>
            </p:nvSpPr>
            <p:spPr>
              <a:xfrm>
                <a:off x="3642331" y="3130877"/>
                <a:ext cx="1157941" cy="16948"/>
              </a:xfrm>
              <a:custGeom>
                <a:avLst/>
                <a:gdLst/>
                <a:ahLst/>
                <a:cxnLst/>
                <a:rect l="l" t="t" r="r" b="b"/>
                <a:pathLst>
                  <a:path w="56163" h="822" extrusionOk="0">
                    <a:moveTo>
                      <a:pt x="1" y="0"/>
                    </a:moveTo>
                    <a:lnTo>
                      <a:pt x="1" y="821"/>
                    </a:lnTo>
                    <a:lnTo>
                      <a:pt x="56163" y="821"/>
                    </a:lnTo>
                    <a:lnTo>
                      <a:pt x="56163" y="0"/>
                    </a:lnTo>
                    <a:close/>
                  </a:path>
                </a:pathLst>
              </a:custGeom>
              <a:solidFill>
                <a:srgbClr val="D1D1D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93" name="Google Shape;193;p15"/>
              <p:cNvSpPr/>
              <p:nvPr/>
            </p:nvSpPr>
            <p:spPr>
              <a:xfrm>
                <a:off x="3642331" y="3186771"/>
                <a:ext cx="1157941" cy="16432"/>
              </a:xfrm>
              <a:custGeom>
                <a:avLst/>
                <a:gdLst/>
                <a:ahLst/>
                <a:cxnLst/>
                <a:rect l="l" t="t" r="r" b="b"/>
                <a:pathLst>
                  <a:path w="56163" h="797" extrusionOk="0">
                    <a:moveTo>
                      <a:pt x="1" y="0"/>
                    </a:moveTo>
                    <a:lnTo>
                      <a:pt x="1" y="796"/>
                    </a:lnTo>
                    <a:lnTo>
                      <a:pt x="56163" y="796"/>
                    </a:lnTo>
                    <a:lnTo>
                      <a:pt x="56163" y="0"/>
                    </a:lnTo>
                    <a:close/>
                  </a:path>
                </a:pathLst>
              </a:custGeom>
              <a:solidFill>
                <a:srgbClr val="D1D1D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94" name="Google Shape;194;p15"/>
              <p:cNvSpPr/>
              <p:nvPr/>
            </p:nvSpPr>
            <p:spPr>
              <a:xfrm>
                <a:off x="3711564" y="2784214"/>
                <a:ext cx="389238" cy="293346"/>
              </a:xfrm>
              <a:custGeom>
                <a:avLst/>
                <a:gdLst/>
                <a:ahLst/>
                <a:cxnLst/>
                <a:rect l="l" t="t" r="r" b="b"/>
                <a:pathLst>
                  <a:path w="18879" h="14228" extrusionOk="0">
                    <a:moveTo>
                      <a:pt x="1" y="1"/>
                    </a:moveTo>
                    <a:lnTo>
                      <a:pt x="1" y="14228"/>
                    </a:lnTo>
                    <a:lnTo>
                      <a:pt x="18879" y="14228"/>
                    </a:lnTo>
                    <a:lnTo>
                      <a:pt x="18879" y="1"/>
                    </a:lnTo>
                    <a:close/>
                  </a:path>
                </a:pathLst>
              </a:custGeom>
              <a:solidFill>
                <a:srgbClr val="D1D1D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95" name="Google Shape;195;p15"/>
              <p:cNvSpPr/>
              <p:nvPr/>
            </p:nvSpPr>
            <p:spPr>
              <a:xfrm>
                <a:off x="4189498" y="2784214"/>
                <a:ext cx="540014" cy="11298"/>
              </a:xfrm>
              <a:custGeom>
                <a:avLst/>
                <a:gdLst/>
                <a:ahLst/>
                <a:cxnLst/>
                <a:rect l="l" t="t" r="r" b="b"/>
                <a:pathLst>
                  <a:path w="26192" h="548" extrusionOk="0">
                    <a:moveTo>
                      <a:pt x="1" y="1"/>
                    </a:moveTo>
                    <a:lnTo>
                      <a:pt x="1" y="548"/>
                    </a:lnTo>
                    <a:lnTo>
                      <a:pt x="26191" y="548"/>
                    </a:lnTo>
                    <a:lnTo>
                      <a:pt x="26191" y="1"/>
                    </a:lnTo>
                    <a:close/>
                  </a:path>
                </a:pathLst>
              </a:custGeom>
              <a:solidFill>
                <a:srgbClr val="D1D1D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96" name="Google Shape;196;p15"/>
              <p:cNvSpPr/>
              <p:nvPr/>
            </p:nvSpPr>
            <p:spPr>
              <a:xfrm>
                <a:off x="4189498" y="2823181"/>
                <a:ext cx="540014" cy="11319"/>
              </a:xfrm>
              <a:custGeom>
                <a:avLst/>
                <a:gdLst/>
                <a:ahLst/>
                <a:cxnLst/>
                <a:rect l="l" t="t" r="r" b="b"/>
                <a:pathLst>
                  <a:path w="26192" h="549" extrusionOk="0">
                    <a:moveTo>
                      <a:pt x="1" y="1"/>
                    </a:moveTo>
                    <a:lnTo>
                      <a:pt x="1" y="548"/>
                    </a:lnTo>
                    <a:lnTo>
                      <a:pt x="26191" y="548"/>
                    </a:lnTo>
                    <a:lnTo>
                      <a:pt x="26191" y="1"/>
                    </a:lnTo>
                    <a:close/>
                  </a:path>
                </a:pathLst>
              </a:custGeom>
              <a:solidFill>
                <a:srgbClr val="D1D1D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97" name="Google Shape;197;p15"/>
              <p:cNvSpPr/>
              <p:nvPr/>
            </p:nvSpPr>
            <p:spPr>
              <a:xfrm>
                <a:off x="4189498" y="2862169"/>
                <a:ext cx="361548" cy="11298"/>
              </a:xfrm>
              <a:custGeom>
                <a:avLst/>
                <a:gdLst/>
                <a:ahLst/>
                <a:cxnLst/>
                <a:rect l="l" t="t" r="r" b="b"/>
                <a:pathLst>
                  <a:path w="17536" h="548" extrusionOk="0">
                    <a:moveTo>
                      <a:pt x="1" y="0"/>
                    </a:moveTo>
                    <a:lnTo>
                      <a:pt x="1" y="547"/>
                    </a:lnTo>
                    <a:lnTo>
                      <a:pt x="17536" y="547"/>
                    </a:lnTo>
                    <a:lnTo>
                      <a:pt x="17536" y="0"/>
                    </a:lnTo>
                    <a:close/>
                  </a:path>
                </a:pathLst>
              </a:custGeom>
              <a:solidFill>
                <a:srgbClr val="D1D1D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98" name="Google Shape;198;p15"/>
              <p:cNvSpPr/>
              <p:nvPr/>
            </p:nvSpPr>
            <p:spPr>
              <a:xfrm>
                <a:off x="4189498" y="2901136"/>
                <a:ext cx="361548" cy="11298"/>
              </a:xfrm>
              <a:custGeom>
                <a:avLst/>
                <a:gdLst/>
                <a:ahLst/>
                <a:cxnLst/>
                <a:rect l="l" t="t" r="r" b="b"/>
                <a:pathLst>
                  <a:path w="17536" h="548" extrusionOk="0">
                    <a:moveTo>
                      <a:pt x="1" y="1"/>
                    </a:moveTo>
                    <a:lnTo>
                      <a:pt x="1" y="548"/>
                    </a:lnTo>
                    <a:lnTo>
                      <a:pt x="17536" y="548"/>
                    </a:lnTo>
                    <a:lnTo>
                      <a:pt x="17536" y="1"/>
                    </a:lnTo>
                    <a:close/>
                  </a:path>
                </a:pathLst>
              </a:custGeom>
              <a:solidFill>
                <a:srgbClr val="D1D1D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99" name="Google Shape;199;p15"/>
              <p:cNvSpPr/>
              <p:nvPr/>
            </p:nvSpPr>
            <p:spPr>
              <a:xfrm>
                <a:off x="4189498" y="2940103"/>
                <a:ext cx="361548" cy="11319"/>
              </a:xfrm>
              <a:custGeom>
                <a:avLst/>
                <a:gdLst/>
                <a:ahLst/>
                <a:cxnLst/>
                <a:rect l="l" t="t" r="r" b="b"/>
                <a:pathLst>
                  <a:path w="17536" h="549" extrusionOk="0">
                    <a:moveTo>
                      <a:pt x="1" y="1"/>
                    </a:moveTo>
                    <a:lnTo>
                      <a:pt x="1" y="548"/>
                    </a:lnTo>
                    <a:lnTo>
                      <a:pt x="17536" y="548"/>
                    </a:lnTo>
                    <a:lnTo>
                      <a:pt x="17536" y="1"/>
                    </a:lnTo>
                    <a:close/>
                  </a:path>
                </a:pathLst>
              </a:custGeom>
              <a:solidFill>
                <a:srgbClr val="D1D1D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00" name="Google Shape;200;p15"/>
              <p:cNvSpPr/>
              <p:nvPr/>
            </p:nvSpPr>
            <p:spPr>
              <a:xfrm>
                <a:off x="4616672" y="2862169"/>
                <a:ext cx="112840" cy="11298"/>
              </a:xfrm>
              <a:custGeom>
                <a:avLst/>
                <a:gdLst/>
                <a:ahLst/>
                <a:cxnLst/>
                <a:rect l="l" t="t" r="r" b="b"/>
                <a:pathLst>
                  <a:path w="5473" h="548" extrusionOk="0">
                    <a:moveTo>
                      <a:pt x="0" y="0"/>
                    </a:moveTo>
                    <a:lnTo>
                      <a:pt x="0" y="547"/>
                    </a:lnTo>
                    <a:lnTo>
                      <a:pt x="5472" y="547"/>
                    </a:lnTo>
                    <a:lnTo>
                      <a:pt x="5472" y="0"/>
                    </a:lnTo>
                    <a:close/>
                  </a:path>
                </a:pathLst>
              </a:custGeom>
              <a:solidFill>
                <a:srgbClr val="D1D1D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01" name="Google Shape;201;p15"/>
              <p:cNvSpPr/>
              <p:nvPr/>
            </p:nvSpPr>
            <p:spPr>
              <a:xfrm>
                <a:off x="4616672" y="2901136"/>
                <a:ext cx="112840" cy="11298"/>
              </a:xfrm>
              <a:custGeom>
                <a:avLst/>
                <a:gdLst/>
                <a:ahLst/>
                <a:cxnLst/>
                <a:rect l="l" t="t" r="r" b="b"/>
                <a:pathLst>
                  <a:path w="5473" h="548" extrusionOk="0">
                    <a:moveTo>
                      <a:pt x="0" y="1"/>
                    </a:moveTo>
                    <a:lnTo>
                      <a:pt x="0" y="548"/>
                    </a:lnTo>
                    <a:lnTo>
                      <a:pt x="5472" y="548"/>
                    </a:lnTo>
                    <a:lnTo>
                      <a:pt x="5472" y="1"/>
                    </a:lnTo>
                    <a:close/>
                  </a:path>
                </a:pathLst>
              </a:custGeom>
              <a:solidFill>
                <a:srgbClr val="D1D1D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02" name="Google Shape;202;p15"/>
              <p:cNvSpPr/>
              <p:nvPr/>
            </p:nvSpPr>
            <p:spPr>
              <a:xfrm>
                <a:off x="4616672" y="2940103"/>
                <a:ext cx="112840" cy="11319"/>
              </a:xfrm>
              <a:custGeom>
                <a:avLst/>
                <a:gdLst/>
                <a:ahLst/>
                <a:cxnLst/>
                <a:rect l="l" t="t" r="r" b="b"/>
                <a:pathLst>
                  <a:path w="5473" h="549" extrusionOk="0">
                    <a:moveTo>
                      <a:pt x="0" y="1"/>
                    </a:moveTo>
                    <a:lnTo>
                      <a:pt x="0" y="548"/>
                    </a:lnTo>
                    <a:lnTo>
                      <a:pt x="5472" y="548"/>
                    </a:lnTo>
                    <a:lnTo>
                      <a:pt x="5472" y="1"/>
                    </a:lnTo>
                    <a:close/>
                  </a:path>
                </a:pathLst>
              </a:custGeom>
              <a:solidFill>
                <a:srgbClr val="D1D1D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03" name="Google Shape;203;p15"/>
              <p:cNvSpPr/>
              <p:nvPr/>
            </p:nvSpPr>
            <p:spPr>
              <a:xfrm>
                <a:off x="4189498" y="2979091"/>
                <a:ext cx="540014" cy="11298"/>
              </a:xfrm>
              <a:custGeom>
                <a:avLst/>
                <a:gdLst/>
                <a:ahLst/>
                <a:cxnLst/>
                <a:rect l="l" t="t" r="r" b="b"/>
                <a:pathLst>
                  <a:path w="26192" h="548" extrusionOk="0">
                    <a:moveTo>
                      <a:pt x="1" y="0"/>
                    </a:moveTo>
                    <a:lnTo>
                      <a:pt x="1" y="547"/>
                    </a:lnTo>
                    <a:lnTo>
                      <a:pt x="26191" y="547"/>
                    </a:lnTo>
                    <a:lnTo>
                      <a:pt x="26191" y="0"/>
                    </a:lnTo>
                    <a:close/>
                  </a:path>
                </a:pathLst>
              </a:custGeom>
              <a:solidFill>
                <a:srgbClr val="D1D1D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04" name="Google Shape;204;p15"/>
              <p:cNvSpPr/>
              <p:nvPr/>
            </p:nvSpPr>
            <p:spPr>
              <a:xfrm>
                <a:off x="4189498" y="3018058"/>
                <a:ext cx="427195" cy="10783"/>
              </a:xfrm>
              <a:custGeom>
                <a:avLst/>
                <a:gdLst/>
                <a:ahLst/>
                <a:cxnLst/>
                <a:rect l="l" t="t" r="r" b="b"/>
                <a:pathLst>
                  <a:path w="20720" h="523" extrusionOk="0">
                    <a:moveTo>
                      <a:pt x="1" y="0"/>
                    </a:moveTo>
                    <a:lnTo>
                      <a:pt x="1" y="523"/>
                    </a:lnTo>
                    <a:lnTo>
                      <a:pt x="20719" y="523"/>
                    </a:lnTo>
                    <a:lnTo>
                      <a:pt x="20719" y="0"/>
                    </a:lnTo>
                    <a:close/>
                  </a:path>
                </a:pathLst>
              </a:custGeom>
              <a:solidFill>
                <a:srgbClr val="D1D1D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05" name="Google Shape;205;p15"/>
              <p:cNvSpPr/>
              <p:nvPr/>
            </p:nvSpPr>
            <p:spPr>
              <a:xfrm>
                <a:off x="4189498" y="3066262"/>
                <a:ext cx="427195" cy="11298"/>
              </a:xfrm>
              <a:custGeom>
                <a:avLst/>
                <a:gdLst/>
                <a:ahLst/>
                <a:cxnLst/>
                <a:rect l="l" t="t" r="r" b="b"/>
                <a:pathLst>
                  <a:path w="20720" h="548" extrusionOk="0">
                    <a:moveTo>
                      <a:pt x="1" y="0"/>
                    </a:moveTo>
                    <a:lnTo>
                      <a:pt x="1" y="548"/>
                    </a:lnTo>
                    <a:lnTo>
                      <a:pt x="20719" y="548"/>
                    </a:lnTo>
                    <a:lnTo>
                      <a:pt x="20719" y="0"/>
                    </a:lnTo>
                    <a:close/>
                  </a:path>
                </a:pathLst>
              </a:custGeom>
              <a:solidFill>
                <a:srgbClr val="D1D1D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06" name="Google Shape;206;p15"/>
              <p:cNvSpPr/>
              <p:nvPr/>
            </p:nvSpPr>
            <p:spPr>
              <a:xfrm>
                <a:off x="1268961" y="2030913"/>
                <a:ext cx="410268" cy="256935"/>
              </a:xfrm>
              <a:custGeom>
                <a:avLst/>
                <a:gdLst/>
                <a:ahLst/>
                <a:cxnLst/>
                <a:rect l="l" t="t" r="r" b="b"/>
                <a:pathLst>
                  <a:path w="19899" h="12462" extrusionOk="0">
                    <a:moveTo>
                      <a:pt x="1" y="0"/>
                    </a:moveTo>
                    <a:lnTo>
                      <a:pt x="1" y="12461"/>
                    </a:lnTo>
                    <a:lnTo>
                      <a:pt x="19899" y="12461"/>
                    </a:lnTo>
                    <a:lnTo>
                      <a:pt x="19899" y="0"/>
                    </a:lnTo>
                    <a:close/>
                  </a:path>
                </a:pathLst>
              </a:custGeom>
              <a:solidFill>
                <a:schemeClr val="accent4"/>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07" name="Google Shape;207;p15"/>
              <p:cNvSpPr/>
              <p:nvPr/>
            </p:nvSpPr>
            <p:spPr>
              <a:xfrm>
                <a:off x="1299743" y="2243211"/>
                <a:ext cx="121045" cy="153848"/>
              </a:xfrm>
              <a:custGeom>
                <a:avLst/>
                <a:gdLst/>
                <a:ahLst/>
                <a:cxnLst/>
                <a:rect l="l" t="t" r="r" b="b"/>
                <a:pathLst>
                  <a:path w="5871" h="7462" extrusionOk="0">
                    <a:moveTo>
                      <a:pt x="5870" y="0"/>
                    </a:moveTo>
                    <a:lnTo>
                      <a:pt x="0" y="722"/>
                    </a:lnTo>
                    <a:lnTo>
                      <a:pt x="0" y="7462"/>
                    </a:lnTo>
                    <a:lnTo>
                      <a:pt x="5870" y="0"/>
                    </a:lnTo>
                    <a:close/>
                  </a:path>
                </a:pathLst>
              </a:custGeom>
              <a:solidFill>
                <a:schemeClr val="accent4"/>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08" name="Google Shape;208;p15"/>
              <p:cNvSpPr/>
              <p:nvPr/>
            </p:nvSpPr>
            <p:spPr>
              <a:xfrm>
                <a:off x="1400253" y="2070395"/>
                <a:ext cx="226669" cy="15917"/>
              </a:xfrm>
              <a:custGeom>
                <a:avLst/>
                <a:gdLst/>
                <a:ahLst/>
                <a:cxnLst/>
                <a:rect l="l" t="t" r="r" b="b"/>
                <a:pathLst>
                  <a:path w="10994" h="772" extrusionOk="0">
                    <a:moveTo>
                      <a:pt x="0" y="0"/>
                    </a:moveTo>
                    <a:lnTo>
                      <a:pt x="0" y="771"/>
                    </a:lnTo>
                    <a:lnTo>
                      <a:pt x="10994" y="771"/>
                    </a:lnTo>
                    <a:lnTo>
                      <a:pt x="10994" y="0"/>
                    </a:ln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09" name="Google Shape;209;p15"/>
              <p:cNvSpPr/>
              <p:nvPr/>
            </p:nvSpPr>
            <p:spPr>
              <a:xfrm>
                <a:off x="1517670" y="2121155"/>
                <a:ext cx="109252" cy="15917"/>
              </a:xfrm>
              <a:custGeom>
                <a:avLst/>
                <a:gdLst/>
                <a:ahLst/>
                <a:cxnLst/>
                <a:rect l="l" t="t" r="r" b="b"/>
                <a:pathLst>
                  <a:path w="5299" h="772" extrusionOk="0">
                    <a:moveTo>
                      <a:pt x="1" y="1"/>
                    </a:moveTo>
                    <a:lnTo>
                      <a:pt x="1" y="772"/>
                    </a:lnTo>
                    <a:lnTo>
                      <a:pt x="5299" y="772"/>
                    </a:lnTo>
                    <a:lnTo>
                      <a:pt x="5299" y="1"/>
                    </a:ln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10" name="Google Shape;210;p15"/>
              <p:cNvSpPr/>
              <p:nvPr/>
            </p:nvSpPr>
            <p:spPr>
              <a:xfrm>
                <a:off x="1517670" y="2172431"/>
                <a:ext cx="109252" cy="15917"/>
              </a:xfrm>
              <a:custGeom>
                <a:avLst/>
                <a:gdLst/>
                <a:ahLst/>
                <a:cxnLst/>
                <a:rect l="l" t="t" r="r" b="b"/>
                <a:pathLst>
                  <a:path w="5299" h="772" extrusionOk="0">
                    <a:moveTo>
                      <a:pt x="1" y="1"/>
                    </a:moveTo>
                    <a:lnTo>
                      <a:pt x="1" y="772"/>
                    </a:lnTo>
                    <a:lnTo>
                      <a:pt x="5299" y="772"/>
                    </a:lnTo>
                    <a:lnTo>
                      <a:pt x="5299" y="1"/>
                    </a:ln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11" name="Google Shape;211;p15"/>
              <p:cNvSpPr/>
              <p:nvPr/>
            </p:nvSpPr>
            <p:spPr>
              <a:xfrm>
                <a:off x="1400253" y="2223212"/>
                <a:ext cx="226669" cy="15917"/>
              </a:xfrm>
              <a:custGeom>
                <a:avLst/>
                <a:gdLst/>
                <a:ahLst/>
                <a:cxnLst/>
                <a:rect l="l" t="t" r="r" b="b"/>
                <a:pathLst>
                  <a:path w="10994" h="772" extrusionOk="0">
                    <a:moveTo>
                      <a:pt x="0" y="0"/>
                    </a:moveTo>
                    <a:lnTo>
                      <a:pt x="0" y="771"/>
                    </a:lnTo>
                    <a:lnTo>
                      <a:pt x="10994" y="771"/>
                    </a:lnTo>
                    <a:lnTo>
                      <a:pt x="10994" y="0"/>
                    </a:ln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12" name="Google Shape;212;p15"/>
              <p:cNvSpPr/>
              <p:nvPr/>
            </p:nvSpPr>
            <p:spPr>
              <a:xfrm>
                <a:off x="997696" y="1942196"/>
                <a:ext cx="478470" cy="299490"/>
              </a:xfrm>
              <a:custGeom>
                <a:avLst/>
                <a:gdLst/>
                <a:ahLst/>
                <a:cxnLst/>
                <a:rect l="l" t="t" r="r" b="b"/>
                <a:pathLst>
                  <a:path w="23207" h="14526" extrusionOk="0">
                    <a:moveTo>
                      <a:pt x="0" y="0"/>
                    </a:moveTo>
                    <a:lnTo>
                      <a:pt x="0" y="14526"/>
                    </a:lnTo>
                    <a:lnTo>
                      <a:pt x="23206" y="14526"/>
                    </a:lnTo>
                    <a:lnTo>
                      <a:pt x="23206" y="0"/>
                    </a:lnTo>
                    <a:close/>
                  </a:path>
                </a:pathLst>
              </a:custGeom>
              <a:solidFill>
                <a:schemeClr val="accent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13" name="Google Shape;213;p15"/>
              <p:cNvSpPr/>
              <p:nvPr/>
            </p:nvSpPr>
            <p:spPr>
              <a:xfrm>
                <a:off x="1033591" y="2189358"/>
                <a:ext cx="141560" cy="179496"/>
              </a:xfrm>
              <a:custGeom>
                <a:avLst/>
                <a:gdLst/>
                <a:ahLst/>
                <a:cxnLst/>
                <a:rect l="l" t="t" r="r" b="b"/>
                <a:pathLst>
                  <a:path w="6866" h="8706" extrusionOk="0">
                    <a:moveTo>
                      <a:pt x="6865" y="1"/>
                    </a:moveTo>
                    <a:lnTo>
                      <a:pt x="0" y="821"/>
                    </a:lnTo>
                    <a:lnTo>
                      <a:pt x="0" y="8706"/>
                    </a:lnTo>
                    <a:lnTo>
                      <a:pt x="6865" y="1"/>
                    </a:lnTo>
                    <a:close/>
                  </a:path>
                </a:pathLst>
              </a:custGeom>
              <a:solidFill>
                <a:schemeClr val="accent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14" name="Google Shape;214;p15"/>
              <p:cNvSpPr/>
              <p:nvPr/>
            </p:nvSpPr>
            <p:spPr>
              <a:xfrm>
                <a:off x="1058724" y="1987822"/>
                <a:ext cx="356415" cy="18494"/>
              </a:xfrm>
              <a:custGeom>
                <a:avLst/>
                <a:gdLst/>
                <a:ahLst/>
                <a:cxnLst/>
                <a:rect l="l" t="t" r="r" b="b"/>
                <a:pathLst>
                  <a:path w="17287" h="897" extrusionOk="0">
                    <a:moveTo>
                      <a:pt x="0" y="1"/>
                    </a:moveTo>
                    <a:lnTo>
                      <a:pt x="0" y="896"/>
                    </a:lnTo>
                    <a:lnTo>
                      <a:pt x="17286" y="896"/>
                    </a:lnTo>
                    <a:lnTo>
                      <a:pt x="17286" y="1"/>
                    </a:ln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15" name="Google Shape;215;p15"/>
              <p:cNvSpPr/>
              <p:nvPr/>
            </p:nvSpPr>
            <p:spPr>
              <a:xfrm>
                <a:off x="1243333" y="2047304"/>
                <a:ext cx="171806" cy="18494"/>
              </a:xfrm>
              <a:custGeom>
                <a:avLst/>
                <a:gdLst/>
                <a:ahLst/>
                <a:cxnLst/>
                <a:rect l="l" t="t" r="r" b="b"/>
                <a:pathLst>
                  <a:path w="8333" h="897" extrusionOk="0">
                    <a:moveTo>
                      <a:pt x="0" y="1"/>
                    </a:moveTo>
                    <a:lnTo>
                      <a:pt x="0" y="896"/>
                    </a:lnTo>
                    <a:lnTo>
                      <a:pt x="8332" y="896"/>
                    </a:lnTo>
                    <a:lnTo>
                      <a:pt x="8332" y="1"/>
                    </a:ln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16" name="Google Shape;216;p15"/>
              <p:cNvSpPr/>
              <p:nvPr/>
            </p:nvSpPr>
            <p:spPr>
              <a:xfrm>
                <a:off x="1243333" y="2106290"/>
                <a:ext cx="171806" cy="18989"/>
              </a:xfrm>
              <a:custGeom>
                <a:avLst/>
                <a:gdLst/>
                <a:ahLst/>
                <a:cxnLst/>
                <a:rect l="l" t="t" r="r" b="b"/>
                <a:pathLst>
                  <a:path w="8333" h="921" extrusionOk="0">
                    <a:moveTo>
                      <a:pt x="0" y="0"/>
                    </a:moveTo>
                    <a:lnTo>
                      <a:pt x="0" y="921"/>
                    </a:lnTo>
                    <a:lnTo>
                      <a:pt x="8332" y="921"/>
                    </a:lnTo>
                    <a:lnTo>
                      <a:pt x="8332" y="0"/>
                    </a:ln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17" name="Google Shape;217;p15"/>
              <p:cNvSpPr/>
              <p:nvPr/>
            </p:nvSpPr>
            <p:spPr>
              <a:xfrm>
                <a:off x="1058724" y="2047304"/>
                <a:ext cx="134880" cy="18494"/>
              </a:xfrm>
              <a:custGeom>
                <a:avLst/>
                <a:gdLst/>
                <a:ahLst/>
                <a:cxnLst/>
                <a:rect l="l" t="t" r="r" b="b"/>
                <a:pathLst>
                  <a:path w="6542" h="897" extrusionOk="0">
                    <a:moveTo>
                      <a:pt x="0" y="1"/>
                    </a:moveTo>
                    <a:lnTo>
                      <a:pt x="0" y="896"/>
                    </a:lnTo>
                    <a:lnTo>
                      <a:pt x="6542" y="896"/>
                    </a:lnTo>
                    <a:lnTo>
                      <a:pt x="6542" y="1"/>
                    </a:ln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18" name="Google Shape;218;p15"/>
              <p:cNvSpPr/>
              <p:nvPr/>
            </p:nvSpPr>
            <p:spPr>
              <a:xfrm>
                <a:off x="1058724" y="2106290"/>
                <a:ext cx="134880" cy="18989"/>
              </a:xfrm>
              <a:custGeom>
                <a:avLst/>
                <a:gdLst/>
                <a:ahLst/>
                <a:cxnLst/>
                <a:rect l="l" t="t" r="r" b="b"/>
                <a:pathLst>
                  <a:path w="6542" h="921" extrusionOk="0">
                    <a:moveTo>
                      <a:pt x="0" y="0"/>
                    </a:moveTo>
                    <a:lnTo>
                      <a:pt x="0" y="921"/>
                    </a:lnTo>
                    <a:lnTo>
                      <a:pt x="6542" y="921"/>
                    </a:lnTo>
                    <a:lnTo>
                      <a:pt x="6542" y="0"/>
                    </a:ln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19" name="Google Shape;219;p15"/>
              <p:cNvSpPr/>
              <p:nvPr/>
            </p:nvSpPr>
            <p:spPr>
              <a:xfrm>
                <a:off x="1058724" y="2165772"/>
                <a:ext cx="356415" cy="18473"/>
              </a:xfrm>
              <a:custGeom>
                <a:avLst/>
                <a:gdLst/>
                <a:ahLst/>
                <a:cxnLst/>
                <a:rect l="l" t="t" r="r" b="b"/>
                <a:pathLst>
                  <a:path w="17287" h="896" extrusionOk="0">
                    <a:moveTo>
                      <a:pt x="0" y="0"/>
                    </a:moveTo>
                    <a:lnTo>
                      <a:pt x="0" y="896"/>
                    </a:lnTo>
                    <a:lnTo>
                      <a:pt x="17286" y="896"/>
                    </a:lnTo>
                    <a:lnTo>
                      <a:pt x="17286" y="0"/>
                    </a:ln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20" name="Google Shape;220;p15"/>
              <p:cNvSpPr/>
              <p:nvPr/>
            </p:nvSpPr>
            <p:spPr>
              <a:xfrm>
                <a:off x="1506392" y="2733969"/>
                <a:ext cx="62595" cy="62574"/>
              </a:xfrm>
              <a:custGeom>
                <a:avLst/>
                <a:gdLst/>
                <a:ahLst/>
                <a:cxnLst/>
                <a:rect l="l" t="t" r="r" b="b"/>
                <a:pathLst>
                  <a:path w="3036" h="3035" fill="none" extrusionOk="0">
                    <a:moveTo>
                      <a:pt x="1" y="1517"/>
                    </a:moveTo>
                    <a:lnTo>
                      <a:pt x="1" y="1517"/>
                    </a:lnTo>
                    <a:lnTo>
                      <a:pt x="1" y="1368"/>
                    </a:lnTo>
                    <a:lnTo>
                      <a:pt x="26" y="1219"/>
                    </a:lnTo>
                    <a:lnTo>
                      <a:pt x="50" y="1070"/>
                    </a:lnTo>
                    <a:lnTo>
                      <a:pt x="100" y="920"/>
                    </a:lnTo>
                    <a:lnTo>
                      <a:pt x="249" y="672"/>
                    </a:lnTo>
                    <a:lnTo>
                      <a:pt x="448" y="448"/>
                    </a:lnTo>
                    <a:lnTo>
                      <a:pt x="672" y="249"/>
                    </a:lnTo>
                    <a:lnTo>
                      <a:pt x="921" y="100"/>
                    </a:lnTo>
                    <a:lnTo>
                      <a:pt x="1070" y="50"/>
                    </a:lnTo>
                    <a:lnTo>
                      <a:pt x="1219" y="25"/>
                    </a:lnTo>
                    <a:lnTo>
                      <a:pt x="1369" y="0"/>
                    </a:lnTo>
                    <a:lnTo>
                      <a:pt x="1518" y="0"/>
                    </a:lnTo>
                    <a:lnTo>
                      <a:pt x="1518" y="0"/>
                    </a:lnTo>
                    <a:lnTo>
                      <a:pt x="1667" y="0"/>
                    </a:lnTo>
                    <a:lnTo>
                      <a:pt x="1816" y="25"/>
                    </a:lnTo>
                    <a:lnTo>
                      <a:pt x="1966" y="50"/>
                    </a:lnTo>
                    <a:lnTo>
                      <a:pt x="2115" y="100"/>
                    </a:lnTo>
                    <a:lnTo>
                      <a:pt x="2364" y="249"/>
                    </a:lnTo>
                    <a:lnTo>
                      <a:pt x="2587" y="448"/>
                    </a:lnTo>
                    <a:lnTo>
                      <a:pt x="2786" y="672"/>
                    </a:lnTo>
                    <a:lnTo>
                      <a:pt x="2936" y="920"/>
                    </a:lnTo>
                    <a:lnTo>
                      <a:pt x="2985" y="1070"/>
                    </a:lnTo>
                    <a:lnTo>
                      <a:pt x="3010" y="1219"/>
                    </a:lnTo>
                    <a:lnTo>
                      <a:pt x="3035" y="1368"/>
                    </a:lnTo>
                    <a:lnTo>
                      <a:pt x="3035" y="1517"/>
                    </a:lnTo>
                    <a:lnTo>
                      <a:pt x="3035" y="1517"/>
                    </a:lnTo>
                    <a:lnTo>
                      <a:pt x="3035" y="1667"/>
                    </a:lnTo>
                    <a:lnTo>
                      <a:pt x="3010" y="1816"/>
                    </a:lnTo>
                    <a:lnTo>
                      <a:pt x="2985" y="1965"/>
                    </a:lnTo>
                    <a:lnTo>
                      <a:pt x="2936" y="2114"/>
                    </a:lnTo>
                    <a:lnTo>
                      <a:pt x="2786" y="2363"/>
                    </a:lnTo>
                    <a:lnTo>
                      <a:pt x="2587" y="2587"/>
                    </a:lnTo>
                    <a:lnTo>
                      <a:pt x="2364" y="2786"/>
                    </a:lnTo>
                    <a:lnTo>
                      <a:pt x="2115" y="2910"/>
                    </a:lnTo>
                    <a:lnTo>
                      <a:pt x="1966" y="2985"/>
                    </a:lnTo>
                    <a:lnTo>
                      <a:pt x="1816" y="3010"/>
                    </a:lnTo>
                    <a:lnTo>
                      <a:pt x="1667" y="3035"/>
                    </a:lnTo>
                    <a:lnTo>
                      <a:pt x="1518" y="3035"/>
                    </a:lnTo>
                    <a:lnTo>
                      <a:pt x="1518" y="3035"/>
                    </a:lnTo>
                    <a:lnTo>
                      <a:pt x="1369" y="3035"/>
                    </a:lnTo>
                    <a:lnTo>
                      <a:pt x="1219" y="3010"/>
                    </a:lnTo>
                    <a:lnTo>
                      <a:pt x="1070" y="2985"/>
                    </a:lnTo>
                    <a:lnTo>
                      <a:pt x="921" y="2910"/>
                    </a:lnTo>
                    <a:lnTo>
                      <a:pt x="672" y="2786"/>
                    </a:lnTo>
                    <a:lnTo>
                      <a:pt x="448" y="2587"/>
                    </a:lnTo>
                    <a:lnTo>
                      <a:pt x="249" y="2363"/>
                    </a:lnTo>
                    <a:lnTo>
                      <a:pt x="100" y="2114"/>
                    </a:lnTo>
                    <a:lnTo>
                      <a:pt x="50" y="1965"/>
                    </a:lnTo>
                    <a:lnTo>
                      <a:pt x="26" y="1816"/>
                    </a:lnTo>
                    <a:lnTo>
                      <a:pt x="1" y="1667"/>
                    </a:lnTo>
                    <a:lnTo>
                      <a:pt x="1" y="1517"/>
                    </a:lnTo>
                    <a:lnTo>
                      <a:pt x="1" y="1517"/>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21" name="Google Shape;221;p15"/>
              <p:cNvSpPr/>
              <p:nvPr/>
            </p:nvSpPr>
            <p:spPr>
              <a:xfrm>
                <a:off x="1411015" y="2328341"/>
                <a:ext cx="126674" cy="405649"/>
              </a:xfrm>
              <a:custGeom>
                <a:avLst/>
                <a:gdLst/>
                <a:ahLst/>
                <a:cxnLst/>
                <a:rect l="l" t="t" r="r" b="b"/>
                <a:pathLst>
                  <a:path w="6144" h="19675" fill="none" extrusionOk="0">
                    <a:moveTo>
                      <a:pt x="0" y="0"/>
                    </a:moveTo>
                    <a:lnTo>
                      <a:pt x="0" y="8482"/>
                    </a:lnTo>
                    <a:lnTo>
                      <a:pt x="6144" y="11615"/>
                    </a:lnTo>
                    <a:lnTo>
                      <a:pt x="6144" y="1967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22" name="Google Shape;222;p15"/>
              <p:cNvSpPr/>
              <p:nvPr/>
            </p:nvSpPr>
            <p:spPr>
              <a:xfrm>
                <a:off x="1466909" y="2287827"/>
                <a:ext cx="46183" cy="387691"/>
              </a:xfrm>
              <a:custGeom>
                <a:avLst/>
                <a:gdLst/>
                <a:ahLst/>
                <a:cxnLst/>
                <a:rect l="l" t="t" r="r" b="b"/>
                <a:pathLst>
                  <a:path w="2240" h="18804" fill="none" extrusionOk="0">
                    <a:moveTo>
                      <a:pt x="1" y="18804"/>
                    </a:moveTo>
                    <a:lnTo>
                      <a:pt x="1" y="8929"/>
                    </a:lnTo>
                    <a:lnTo>
                      <a:pt x="2239" y="7512"/>
                    </a:lnTo>
                    <a:lnTo>
                      <a:pt x="2239"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23" name="Google Shape;223;p15"/>
              <p:cNvSpPr/>
              <p:nvPr/>
            </p:nvSpPr>
            <p:spPr>
              <a:xfrm>
                <a:off x="1466909" y="2749350"/>
                <a:ext cx="21" cy="157456"/>
              </a:xfrm>
              <a:custGeom>
                <a:avLst/>
                <a:gdLst/>
                <a:ahLst/>
                <a:cxnLst/>
                <a:rect l="l" t="t" r="r" b="b"/>
                <a:pathLst>
                  <a:path w="1" h="7637" fill="none" extrusionOk="0">
                    <a:moveTo>
                      <a:pt x="1" y="0"/>
                    </a:moveTo>
                    <a:lnTo>
                      <a:pt x="1" y="7636"/>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24" name="Google Shape;224;p15"/>
              <p:cNvSpPr/>
              <p:nvPr/>
            </p:nvSpPr>
            <p:spPr>
              <a:xfrm>
                <a:off x="1466909" y="2983689"/>
                <a:ext cx="21" cy="54904"/>
              </a:xfrm>
              <a:custGeom>
                <a:avLst/>
                <a:gdLst/>
                <a:ahLst/>
                <a:cxnLst/>
                <a:rect l="l" t="t" r="r" b="b"/>
                <a:pathLst>
                  <a:path w="1" h="2663" fill="none" extrusionOk="0">
                    <a:moveTo>
                      <a:pt x="1" y="1"/>
                    </a:moveTo>
                    <a:lnTo>
                      <a:pt x="1" y="2662"/>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225" name="Google Shape;225;p15"/>
            <p:cNvSpPr/>
            <p:nvPr/>
          </p:nvSpPr>
          <p:spPr>
            <a:xfrm>
              <a:off x="2897110" y="1017082"/>
              <a:ext cx="90343" cy="90343"/>
            </a:xfrm>
            <a:prstGeom prst="ellipse">
              <a:avLst/>
            </a:prstGeom>
            <a:no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26" name="Google Shape;226;p15"/>
            <p:cNvSpPr/>
            <p:nvPr/>
          </p:nvSpPr>
          <p:spPr>
            <a:xfrm>
              <a:off x="1125181" y="1473122"/>
              <a:ext cx="90300" cy="90300"/>
            </a:xfrm>
            <a:prstGeom prst="ellipse">
              <a:avLst/>
            </a:prstGeom>
            <a:no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27" name="Google Shape;227;p15"/>
            <p:cNvSpPr/>
            <p:nvPr/>
          </p:nvSpPr>
          <p:spPr>
            <a:xfrm>
              <a:off x="790781" y="3096605"/>
              <a:ext cx="90300" cy="90300"/>
            </a:xfrm>
            <a:prstGeom prst="ellipse">
              <a:avLst/>
            </a:prstGeom>
            <a:no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28" name="Google Shape;228;p15"/>
            <p:cNvSpPr/>
            <p:nvPr/>
          </p:nvSpPr>
          <p:spPr>
            <a:xfrm>
              <a:off x="4107158" y="1563464"/>
              <a:ext cx="90343" cy="90343"/>
            </a:xfrm>
            <a:prstGeom prst="ellipse">
              <a:avLst/>
            </a:prstGeom>
            <a:no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29" name="Google Shape;229;p15"/>
            <p:cNvSpPr/>
            <p:nvPr/>
          </p:nvSpPr>
          <p:spPr>
            <a:xfrm>
              <a:off x="4739527" y="2628883"/>
              <a:ext cx="90343" cy="90343"/>
            </a:xfrm>
            <a:prstGeom prst="ellipse">
              <a:avLst/>
            </a:prstGeom>
            <a:no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30" name="Google Shape;230;p15"/>
            <p:cNvSpPr/>
            <p:nvPr/>
          </p:nvSpPr>
          <p:spPr>
            <a:xfrm>
              <a:off x="3998124" y="4018260"/>
              <a:ext cx="90343" cy="90343"/>
            </a:xfrm>
            <a:prstGeom prst="ellipse">
              <a:avLst/>
            </a:prstGeom>
            <a:no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cxnSp>
        <p:nvCxnSpPr>
          <p:cNvPr id="2" name="Straight Connector 1"/>
          <p:cNvCxnSpPr/>
          <p:nvPr/>
        </p:nvCxnSpPr>
        <p:spPr>
          <a:xfrm>
            <a:off x="2110105" y="1924050"/>
            <a:ext cx="0" cy="29654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p:sp>
        <p:nvSpPr>
          <p:cNvPr id="1956" name="Google Shape;1956;p63"/>
          <p:cNvSpPr/>
          <p:nvPr/>
        </p:nvSpPr>
        <p:spPr>
          <a:xfrm>
            <a:off x="1692910" y="836295"/>
            <a:ext cx="5774690" cy="4224655"/>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50000" t="50000" r="50000" b="50000"/>
            </a:path>
            <a:tileRect/>
          </a:gradFill>
          <a:ln w="12700" cmpd="sng">
            <a:solidFill>
              <a:schemeClr val="accent1">
                <a:lumMod val="20000"/>
                <a:lumOff val="80000"/>
              </a:schemeClr>
            </a:solidFill>
            <a:prstDash val="solid"/>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p>
            <a:pPr marL="0" lvl="0" indent="0" algn="l" rtl="0">
              <a:spcBef>
                <a:spcPts val="0"/>
              </a:spcBef>
              <a:spcAft>
                <a:spcPts val="0"/>
              </a:spcAft>
              <a:buNone/>
            </a:pPr>
          </a:p>
        </p:txBody>
      </p:sp>
      <p:sp>
        <p:nvSpPr>
          <p:cNvPr id="5" name="Flowchart: Terminator 4"/>
          <p:cNvSpPr/>
          <p:nvPr/>
        </p:nvSpPr>
        <p:spPr>
          <a:xfrm>
            <a:off x="4180205" y="1170305"/>
            <a:ext cx="667385" cy="165100"/>
          </a:xfrm>
          <a:prstGeom prst="flowChartTerminator">
            <a:avLst/>
          </a:prstGeom>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000"/>
              <a:t>p</a:t>
            </a:r>
            <a:r>
              <a:rPr lang="el-GR" altLang="en-US" sz="1000"/>
              <a:t> </a:t>
            </a:r>
            <a:r>
              <a:rPr lang="en-US" sz="1000"/>
              <a:t>=</a:t>
            </a:r>
            <a:r>
              <a:rPr lang="el-GR" altLang="en-US" sz="1000"/>
              <a:t> </a:t>
            </a:r>
            <a:r>
              <a:rPr lang="el-GR" sz="1000"/>
              <a:t>α</a:t>
            </a:r>
            <a:endParaRPr lang="el-GR" sz="1000"/>
          </a:p>
        </p:txBody>
      </p:sp>
      <mc:AlternateContent xmlns:mc="http://schemas.openxmlformats.org/markup-compatibility/2006">
        <mc:Choice xmlns:a14="http://schemas.microsoft.com/office/drawing/2010/main" Requires="a14">
          <p:sp>
            <p:nvSpPr>
              <p:cNvPr id="6" name="Rectangles 5"/>
              <p:cNvSpPr/>
              <p:nvPr/>
            </p:nvSpPr>
            <p:spPr>
              <a:xfrm>
                <a:off x="3696970" y="1521460"/>
                <a:ext cx="1633220" cy="234950"/>
              </a:xfrm>
              <a:prstGeom prst="rect">
                <a:avLst/>
              </a:prstGeom>
              <a:ln>
                <a:solidFill>
                  <a:schemeClr val="accent2"/>
                </a:solidFill>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en-US" sz="1000"/>
                  <a:t>x</a:t>
                </a:r>
                <a:r>
                  <a:rPr lang="en-US" sz="1000" baseline="-25000"/>
                  <a:t>j</a:t>
                </a:r>
                <a:r>
                  <a:rPr lang="el-GR" altLang="en-US" sz="1000" baseline="-25000"/>
                  <a:t> </a:t>
                </a:r>
                <a:r>
                  <a:rPr lang="en-US" sz="1000"/>
                  <a:t>=</a:t>
                </a:r>
                <a:r>
                  <a:rPr lang="el-GR" altLang="en-US" sz="1000"/>
                  <a:t> </a:t>
                </a:r>
                <a:r>
                  <a:rPr lang="en-US" sz="1000"/>
                  <a:t>1</a:t>
                </a:r>
                <a:r>
                  <a:rPr lang="el-GR" altLang="en-US" sz="1000"/>
                  <a:t>  </a:t>
                </a:r>
                <a:r>
                  <a:rPr lang="en-US" sz="1000"/>
                  <a:t>,</a:t>
                </a:r>
                <a14:m>
                  <m:oMath xmlns:m="http://schemas.openxmlformats.org/officeDocument/2006/math">
                    <m:nary>
                      <m:naryPr>
                        <m:chr m:val="∑"/>
                        <m:limLoc m:val="undOvr"/>
                        <m:supHide m:val="on"/>
                        <m:ctrlPr>
                          <a:rPr lang="en-US" sz="1000" i="1">
                            <a:latin typeface="Cambria Math" panose="02040503050406030204" charset="0"/>
                            <a:cs typeface="Cambria Math" panose="02040503050406030204" charset="0"/>
                          </a:rPr>
                        </m:ctrlPr>
                      </m:naryPr>
                      <m:sub>
                        <m:r>
                          <a:rPr lang="en-US" sz="1000" i="1">
                            <a:latin typeface="Cambria Math" panose="02040503050406030204" charset="0"/>
                            <a:cs typeface="Cambria Math" panose="02040503050406030204" charset="0"/>
                          </a:rPr>
                          <m:t>𝑗</m:t>
                        </m:r>
                        <m:r>
                          <a:rPr lang="en-US" sz="1000" i="1">
                            <a:latin typeface="Cambria Math" panose="02040503050406030204" charset="0"/>
                            <a:cs typeface="Cambria Math" panose="02040503050406030204" charset="0"/>
                          </a:rPr>
                          <m:t>∈</m:t>
                        </m:r>
                        <m:r>
                          <a:rPr lang="en-US" sz="1000" i="1">
                            <a:latin typeface="Cambria Math" panose="02040503050406030204" charset="0"/>
                            <a:cs typeface="Cambria Math" panose="02040503050406030204" charset="0"/>
                          </a:rPr>
                          <m:t>𝐽</m:t>
                        </m:r>
                      </m:sub>
                      <m:sup/>
                      <m:e>
                        <m:r>
                          <a:rPr lang="en-US" sz="1000" i="1">
                            <a:latin typeface="Cambria Math" panose="02040503050406030204" charset="0"/>
                            <a:cs typeface="Cambria Math" panose="02040503050406030204" charset="0"/>
                          </a:rPr>
                          <m:t>𝑥</m:t>
                        </m:r>
                        <m:r>
                          <a:rPr lang="en-US" sz="1000" i="1" baseline="-25000">
                            <a:latin typeface="Cambria Math" panose="02040503050406030204" charset="0"/>
                            <a:cs typeface="Cambria Math" panose="02040503050406030204" charset="0"/>
                          </a:rPr>
                          <m:t>𝑗</m:t>
                        </m:r>
                        <m:r>
                          <a:rPr lang="en-US" sz="1000" i="1">
                            <a:latin typeface="Cambria Math" panose="02040503050406030204" charset="0"/>
                            <a:cs typeface="Cambria Math" panose="02040503050406030204" charset="0"/>
                          </a:rPr>
                          <m:t>=</m:t>
                        </m:r>
                        <m:r>
                          <a:rPr lang="en-US" altLang="en-GB" sz="1000" i="1">
                            <a:latin typeface="Cambria Math" panose="02040503050406030204" charset="0"/>
                            <a:cs typeface="Cambria Math" panose="02040503050406030204" charset="0"/>
                          </a:rPr>
                          <m:t>𝑝</m:t>
                        </m:r>
                      </m:e>
                    </m:nary>
                  </m:oMath>
                </a14:m>
                <a:endParaRPr lang="el-GR" sz="1000"/>
              </a:p>
            </p:txBody>
          </p:sp>
        </mc:Choice>
        <mc:Fallback>
          <p:sp>
            <p:nvSpPr>
              <p:cNvPr id="6" name="Rectangles 5"/>
              <p:cNvSpPr>
                <a:spLocks noRot="1" noChangeAspect="1" noMove="1" noResize="1" noEditPoints="1" noAdjustHandles="1" noChangeArrowheads="1" noChangeShapeType="1" noTextEdit="1"/>
              </p:cNvSpPr>
              <p:nvPr/>
            </p:nvSpPr>
            <p:spPr>
              <a:xfrm>
                <a:off x="3696970" y="1521460"/>
                <a:ext cx="1633220" cy="234950"/>
              </a:xfrm>
              <a:prstGeom prst="rect">
                <a:avLst/>
              </a:prstGeom>
              <a:blipFill rotWithShape="1">
                <a:blip r:embed="rId1"/>
                <a:stretch>
                  <a:fillRect l="-1788" t="-12432" r="-5016" b="-34865"/>
                </a:stretch>
              </a:blipFill>
              <a:ln>
                <a:solidFill>
                  <a:schemeClr val="accent2"/>
                </a:solidFill>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7" name="Rectangles 6"/>
              <p:cNvSpPr/>
              <p:nvPr/>
            </p:nvSpPr>
            <p:spPr>
              <a:xfrm>
                <a:off x="3631565" y="1943100"/>
                <a:ext cx="1809750" cy="594360"/>
              </a:xfrm>
              <a:prstGeom prst="rect">
                <a:avLst/>
              </a:prstGeom>
              <a:ln>
                <a:solidFill>
                  <a:schemeClr val="accent3"/>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l-GR" altLang="en-US" sz="1000"/>
                  <a:t>Αν </a:t>
                </a:r>
                <a:r>
                  <a:rPr lang="en-US" altLang="en-US" sz="1000"/>
                  <a:t>d</a:t>
                </a:r>
                <a:r>
                  <a:rPr lang="en-US" altLang="en-US" sz="1000" baseline="-25000"/>
                  <a:t>ij*</a:t>
                </a:r>
                <a:r>
                  <a:rPr lang="en-US" altLang="en-US" sz="1000"/>
                  <a:t>w</a:t>
                </a:r>
                <a:r>
                  <a:rPr lang="en-US" altLang="en-US" sz="1000" baseline="-25000"/>
                  <a:t>i</a:t>
                </a:r>
                <a:r>
                  <a:rPr lang="el-GR" altLang="en-US" sz="1000" baseline="-25000"/>
                  <a:t> </a:t>
                </a:r>
                <a:r>
                  <a:rPr lang="en-US" altLang="en-US" sz="1000"/>
                  <a:t>=</a:t>
                </a:r>
                <a:r>
                  <a:rPr lang="el-GR" altLang="en-US" sz="1000"/>
                  <a:t> </a:t>
                </a:r>
                <a:r>
                  <a:rPr lang="en-US" altLang="en-US" sz="1000"/>
                  <a:t>min, y</a:t>
                </a:r>
                <a:r>
                  <a:rPr lang="en-US" altLang="en-US" sz="1000" baseline="-25000"/>
                  <a:t>ij</a:t>
                </a:r>
                <a:r>
                  <a:rPr lang="el-GR" altLang="en-US" sz="1000"/>
                  <a:t>      1</a:t>
                </a:r>
                <a:endParaRPr lang="el-GR" altLang="en-US" sz="1000"/>
              </a:p>
              <a:p>
                <a:pPr algn="ctr"/>
                <a:endParaRPr lang="en-US" altLang="en-US" sz="1000"/>
              </a:p>
              <a:p>
                <a:pPr algn="ctr"/>
                <a:r>
                  <a:rPr lang="el-GR" altLang="en-US" sz="1000"/>
                  <a:t>Αλλιώς </a:t>
                </a:r>
                <a:r>
                  <a:rPr lang="en-US" altLang="en-US" sz="1000">
                    <a:sym typeface="+mn-ea"/>
                  </a:rPr>
                  <a:t>y</a:t>
                </a:r>
                <a:r>
                  <a:rPr lang="en-US" altLang="en-US" sz="1000" baseline="-25000">
                    <a:sym typeface="+mn-ea"/>
                  </a:rPr>
                  <a:t>ij</a:t>
                </a:r>
                <a:r>
                  <a:rPr lang="el-GR" altLang="en-US" sz="1000" baseline="-25000">
                    <a:sym typeface="+mn-ea"/>
                  </a:rPr>
                  <a:t>      </a:t>
                </a:r>
                <a:r>
                  <a:rPr lang="el-GR" altLang="en-US" sz="1000">
                    <a:sym typeface="+mn-ea"/>
                  </a:rPr>
                  <a:t>   </a:t>
                </a:r>
                <a:r>
                  <a:rPr lang="el-GR" altLang="en-US" sz="1100">
                    <a:sym typeface="+mn-ea"/>
                  </a:rPr>
                  <a:t>0</a:t>
                </a:r>
                <a:r>
                  <a:rPr lang="el-GR" altLang="en-US" sz="1000">
                    <a:sym typeface="+mn-ea"/>
                  </a:rPr>
                  <a:t> ,</a:t>
                </a:r>
                <a14:m>
                  <m:oMath xmlns:m="http://schemas.openxmlformats.org/officeDocument/2006/math">
                    <m:nary>
                      <m:naryPr>
                        <m:chr m:val="∑"/>
                        <m:limLoc m:val="undOvr"/>
                        <m:supHide m:val="on"/>
                        <m:ctrlPr>
                          <a:rPr lang="en-US" sz="1000" i="1">
                            <a:latin typeface="Cambria Math" panose="02040503050406030204" charset="0"/>
                            <a:cs typeface="Cambria Math" panose="02040503050406030204" charset="0"/>
                          </a:rPr>
                        </m:ctrlPr>
                      </m:naryPr>
                      <m:sub>
                        <m:r>
                          <a:rPr lang="en-US" sz="1000" i="1">
                            <a:latin typeface="Cambria Math" panose="02040503050406030204" charset="0"/>
                            <a:cs typeface="Cambria Math" panose="02040503050406030204" charset="0"/>
                          </a:rPr>
                          <m:t>𝑗</m:t>
                        </m:r>
                        <m:r>
                          <a:rPr lang="en-US" sz="1000" i="1">
                            <a:latin typeface="Cambria Math" panose="02040503050406030204" charset="0"/>
                            <a:cs typeface="Cambria Math" panose="02040503050406030204" charset="0"/>
                          </a:rPr>
                          <m:t>∈</m:t>
                        </m:r>
                        <m:r>
                          <a:rPr lang="en-US" sz="1000" i="1">
                            <a:latin typeface="Cambria Math" panose="02040503050406030204" charset="0"/>
                            <a:cs typeface="Cambria Math" panose="02040503050406030204" charset="0"/>
                          </a:rPr>
                          <m:t>𝐽</m:t>
                        </m:r>
                      </m:sub>
                      <m:sup/>
                      <m:e>
                        <m:r>
                          <a:rPr lang="en-US" sz="1000" i="1">
                            <a:latin typeface="Cambria Math" panose="02040503050406030204" charset="0"/>
                            <a:cs typeface="Cambria Math" panose="02040503050406030204" charset="0"/>
                          </a:rPr>
                          <m:t>𝑦</m:t>
                        </m:r>
                        <m:r>
                          <a:rPr lang="en-US" sz="1000" i="1" baseline="-25000">
                            <a:latin typeface="Cambria Math" panose="02040503050406030204" charset="0"/>
                          </a:rPr>
                          <m:t>𝑖𝑗</m:t>
                        </m:r>
                        <m:r>
                          <a:rPr lang="en-US" sz="1000" i="1">
                            <a:latin typeface="Cambria Math" panose="02040503050406030204" charset="0"/>
                            <a:cs typeface="Cambria Math" panose="02040503050406030204" charset="0"/>
                          </a:rPr>
                          <m:t>=</m:t>
                        </m:r>
                        <m:r>
                          <a:rPr lang="en-US" sz="1000" i="1">
                            <a:latin typeface="Cambria Math" panose="02040503050406030204" charset="0"/>
                            <a:cs typeface="Cambria Math" panose="02040503050406030204" charset="0"/>
                          </a:rPr>
                          <m:t>1</m:t>
                        </m:r>
                      </m:e>
                    </m:nary>
                  </m:oMath>
                </a14:m>
                <a:r>
                  <a:rPr lang="el-GR" altLang="en-US" sz="1000">
                    <a:sym typeface="+mn-ea"/>
                  </a:rPr>
                  <a:t> </a:t>
                </a:r>
                <a:endParaRPr lang="el-GR" altLang="en-US" sz="1000"/>
              </a:p>
            </p:txBody>
          </p:sp>
        </mc:Choice>
        <mc:Fallback>
          <p:sp>
            <p:nvSpPr>
              <p:cNvPr id="7" name="Rectangles 6"/>
              <p:cNvSpPr>
                <a:spLocks noRot="1" noChangeAspect="1" noMove="1" noResize="1" noEditPoints="1" noAdjustHandles="1" noChangeArrowheads="1" noChangeShapeType="1" noTextEdit="1"/>
              </p:cNvSpPr>
              <p:nvPr/>
            </p:nvSpPr>
            <p:spPr>
              <a:xfrm>
                <a:off x="3631565" y="1943100"/>
                <a:ext cx="1809750" cy="594360"/>
              </a:xfrm>
              <a:prstGeom prst="rect">
                <a:avLst/>
              </a:prstGeom>
              <a:blipFill rotWithShape="1">
                <a:blip r:embed="rId2"/>
                <a:stretch>
                  <a:fillRect l="-1614" t="-4915" r="-4526" b="-13782"/>
                </a:stretch>
              </a:blipFill>
              <a:ln>
                <a:solidFill>
                  <a:schemeClr val="accent3"/>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8" name="Flowchart: Decision 7"/>
              <p:cNvSpPr/>
              <p:nvPr/>
            </p:nvSpPr>
            <p:spPr>
              <a:xfrm>
                <a:off x="3579495" y="2773045"/>
                <a:ext cx="1924685" cy="714375"/>
              </a:xfrm>
              <a:prstGeom prst="flowChartDecision">
                <a:avLst/>
              </a:prstGeom>
              <a:ln>
                <a:solidFill>
                  <a:schemeClr val="accent4"/>
                </a:solidFill>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sz="1200" i="1">
                  <a:latin typeface="Cambria Math" panose="02040503050406030204" charset="0"/>
                  <a:cs typeface="Cambria Math" panose="02040503050406030204" charset="0"/>
                </a:endParaRPr>
              </a:p>
              <a:p>
                <a:pPr algn="ctr"/>
                <a14:m>
                  <m:oMath xmlns:m="http://schemas.openxmlformats.org/officeDocument/2006/math">
                    <m:nary>
                      <m:naryPr>
                        <m:chr m:val="∑"/>
                        <m:limLoc m:val="undOvr"/>
                        <m:supHide m:val="on"/>
                        <m:ctrlPr>
                          <a:rPr lang="en-US" sz="1200" i="1">
                            <a:latin typeface="Cambria Math" panose="02040503050406030204" charset="0"/>
                            <a:cs typeface="Cambria Math" panose="02040503050406030204" charset="0"/>
                          </a:rPr>
                        </m:ctrlPr>
                      </m:naryPr>
                      <m:sub>
                        <m:r>
                          <a:rPr lang="en-US" sz="1200" i="1">
                            <a:latin typeface="Cambria Math" panose="02040503050406030204" charset="0"/>
                            <a:cs typeface="Cambria Math" panose="02040503050406030204" charset="0"/>
                          </a:rPr>
                          <m:t>𝑖</m:t>
                        </m:r>
                        <m:r>
                          <a:rPr lang="en-US" sz="1200" i="1">
                            <a:latin typeface="Cambria Math" panose="02040503050406030204" charset="0"/>
                            <a:cs typeface="Cambria Math" panose="02040503050406030204" charset="0"/>
                          </a:rPr>
                          <m:t>∈</m:t>
                        </m:r>
                        <m:r>
                          <a:rPr lang="en-US" sz="1200" i="1">
                            <a:latin typeface="Cambria Math" panose="02040503050406030204" charset="0"/>
                            <a:cs typeface="Cambria Math" panose="02040503050406030204" charset="0"/>
                          </a:rPr>
                          <m:t>𝐼</m:t>
                        </m:r>
                      </m:sub>
                      <m:sup/>
                      <m:e>
                        <m:nary>
                          <m:naryPr>
                            <m:chr m:val="∑"/>
                            <m:limLoc m:val="undOvr"/>
                            <m:supHide m:val="on"/>
                            <m:ctrlPr>
                              <a:rPr lang="en-US" sz="1200" i="1">
                                <a:latin typeface="Cambria Math" panose="02040503050406030204" charset="0"/>
                                <a:cs typeface="Cambria Math" panose="02040503050406030204" charset="0"/>
                              </a:rPr>
                            </m:ctrlPr>
                          </m:naryPr>
                          <m:sub>
                            <m:r>
                              <a:rPr lang="en-US" sz="1200" i="1">
                                <a:latin typeface="Cambria Math" panose="02040503050406030204" charset="0"/>
                                <a:cs typeface="Cambria Math" panose="02040503050406030204" charset="0"/>
                              </a:rPr>
                              <m:t>𝑗</m:t>
                            </m:r>
                            <m:r>
                              <a:rPr lang="en-US" sz="1200" i="1">
                                <a:latin typeface="Cambria Math" panose="02040503050406030204" charset="0"/>
                                <a:cs typeface="Cambria Math" panose="02040503050406030204" charset="0"/>
                              </a:rPr>
                              <m:t>∈</m:t>
                            </m:r>
                            <m:r>
                              <a:rPr lang="en-US" sz="1200" i="1">
                                <a:latin typeface="Cambria Math" panose="02040503050406030204" charset="0"/>
                                <a:cs typeface="Cambria Math" panose="02040503050406030204" charset="0"/>
                              </a:rPr>
                              <m:t>𝐽</m:t>
                            </m:r>
                          </m:sub>
                          <m:sup/>
                          <m:e>
                            <m:r>
                              <a:rPr lang="en-US" sz="1200" i="1">
                                <a:latin typeface="Cambria Math" panose="02040503050406030204" charset="0"/>
                                <a:cs typeface="Cambria Math" panose="02040503050406030204" charset="0"/>
                              </a:rPr>
                              <m:t>𝑤</m:t>
                            </m:r>
                            <m:r>
                              <a:rPr lang="en-US" sz="1200" i="1" baseline="-25000">
                                <a:latin typeface="Cambria Math" panose="02040503050406030204" charset="0"/>
                                <a:cs typeface="Cambria Math" panose="02040503050406030204" charset="0"/>
                              </a:rPr>
                              <m:t>𝑖</m:t>
                            </m:r>
                            <m:r>
                              <a:rPr lang="en-US" sz="1200" i="1">
                                <a:latin typeface="Cambria Math" panose="02040503050406030204" charset="0"/>
                                <a:cs typeface="Cambria Math" panose="02040503050406030204" charset="0"/>
                              </a:rPr>
                              <m:t>𝑑</m:t>
                            </m:r>
                            <m:r>
                              <a:rPr lang="en-US" sz="1200" i="1" baseline="-25000">
                                <a:latin typeface="Cambria Math" panose="02040503050406030204" charset="0"/>
                                <a:cs typeface="Cambria Math" panose="02040503050406030204" charset="0"/>
                              </a:rPr>
                              <m:t>𝑖𝑗</m:t>
                            </m:r>
                            <m:r>
                              <a:rPr lang="en-US" sz="1200" i="1">
                                <a:latin typeface="Cambria Math" panose="02040503050406030204" charset="0"/>
                                <a:cs typeface="Cambria Math" panose="02040503050406030204" charset="0"/>
                              </a:rPr>
                              <m:t>𝑦</m:t>
                            </m:r>
                            <m:r>
                              <a:rPr lang="en-US" sz="1200" i="1" baseline="-25000">
                                <a:latin typeface="Cambria Math" panose="02040503050406030204" charset="0"/>
                                <a:cs typeface="Cambria Math" panose="02040503050406030204" charset="0"/>
                              </a:rPr>
                              <m:t>𝑖𝑗</m:t>
                            </m:r>
                          </m:e>
                        </m:nary>
                      </m:e>
                    </m:nary>
                  </m:oMath>
                </a14:m>
                <a:r>
                  <a:rPr lang="en-US"/>
                  <a:t> </a:t>
                </a:r>
                <a:endParaRPr lang="en-US"/>
              </a:p>
            </p:txBody>
          </p:sp>
        </mc:Choice>
        <mc:Fallback>
          <p:sp>
            <p:nvSpPr>
              <p:cNvPr id="8" name="Flowchart: Decision 7"/>
              <p:cNvSpPr>
                <a:spLocks noRot="1" noChangeAspect="1" noMove="1" noResize="1" noEditPoints="1" noAdjustHandles="1" noChangeArrowheads="1" noChangeShapeType="1" noTextEdit="1"/>
              </p:cNvSpPr>
              <p:nvPr/>
            </p:nvSpPr>
            <p:spPr>
              <a:xfrm>
                <a:off x="3579495" y="2773045"/>
                <a:ext cx="1924685" cy="714375"/>
              </a:xfrm>
              <a:prstGeom prst="flowChartDecision">
                <a:avLst/>
              </a:prstGeom>
              <a:blipFill rotWithShape="1">
                <a:blip r:embed="rId3"/>
                <a:stretch>
                  <a:fillRect l="-1485" t="-4089" r="-4256" b="-11467"/>
                </a:stretch>
              </a:blipFill>
              <a:ln>
                <a:solidFill>
                  <a:schemeClr val="accent4"/>
                </a:solidFill>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a:lstStyle/>
              <a:p>
                <a:r>
                  <a:rPr lang="en-US" altLang="en-US">
                    <a:noFill/>
                  </a:rPr>
                  <a:t> </a:t>
                </a:r>
              </a:p>
            </p:txBody>
          </p:sp>
        </mc:Fallback>
      </mc:AlternateContent>
      <p:sp>
        <p:nvSpPr>
          <p:cNvPr id="10" name="Flowchart: Alternate Process 9"/>
          <p:cNvSpPr/>
          <p:nvPr/>
        </p:nvSpPr>
        <p:spPr>
          <a:xfrm>
            <a:off x="4239260" y="3681095"/>
            <a:ext cx="546735" cy="182245"/>
          </a:xfrm>
          <a:prstGeom prst="flowChartAlternateProcess">
            <a:avLst/>
          </a:prstGeom>
          <a:solidFill>
            <a:schemeClr val="accent6">
              <a:lumMod val="40000"/>
              <a:lumOff val="60000"/>
            </a:schemeClr>
          </a:solidFill>
          <a:ln>
            <a:solidFill>
              <a:schemeClr val="accent6">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000"/>
              <a:t>Stop</a:t>
            </a:r>
            <a:endParaRPr lang="en-US" sz="1000"/>
          </a:p>
        </p:txBody>
      </p:sp>
      <p:cxnSp>
        <p:nvCxnSpPr>
          <p:cNvPr id="3" name="Google Shape;1293;p22"/>
          <p:cNvCxnSpPr/>
          <p:nvPr/>
        </p:nvCxnSpPr>
        <p:spPr>
          <a:xfrm flipH="1">
            <a:off x="4512310" y="1781175"/>
            <a:ext cx="1270" cy="161290"/>
          </a:xfrm>
          <a:prstGeom prst="straightConnector1">
            <a:avLst/>
          </a:prstGeom>
          <a:noFill/>
          <a:ln w="3175" cap="flat" cmpd="sng">
            <a:solidFill>
              <a:schemeClr val="tx1">
                <a:lumMod val="50000"/>
                <a:lumOff val="50000"/>
              </a:schemeClr>
            </a:solidFill>
            <a:prstDash val="solid"/>
            <a:round/>
            <a:headEnd type="none" w="med" len="med"/>
            <a:tailEnd type="triangle" w="med" len="med"/>
          </a:ln>
          <a:effectLst>
            <a:outerShdw blurRad="50800" dist="38100" algn="l" rotWithShape="0">
              <a:prstClr val="black">
                <a:alpha val="40000"/>
              </a:prstClr>
            </a:outerShdw>
          </a:effectLst>
        </p:spPr>
      </p:cxnSp>
      <p:cxnSp>
        <p:nvCxnSpPr>
          <p:cNvPr id="4" name="Google Shape;1293;p22"/>
          <p:cNvCxnSpPr/>
          <p:nvPr/>
        </p:nvCxnSpPr>
        <p:spPr>
          <a:xfrm flipH="1">
            <a:off x="4514215" y="1347470"/>
            <a:ext cx="1270" cy="161290"/>
          </a:xfrm>
          <a:prstGeom prst="straightConnector1">
            <a:avLst/>
          </a:prstGeom>
          <a:noFill/>
          <a:ln w="3175" cap="flat" cmpd="sng">
            <a:solidFill>
              <a:schemeClr val="tx1">
                <a:lumMod val="50000"/>
                <a:lumOff val="50000"/>
              </a:schemeClr>
            </a:solidFill>
            <a:prstDash val="solid"/>
            <a:round/>
            <a:headEnd type="none" w="med" len="med"/>
            <a:tailEnd type="triangle" w="med" len="med"/>
          </a:ln>
          <a:effectLst>
            <a:outerShdw blurRad="50800" dist="38100" algn="l" rotWithShape="0">
              <a:prstClr val="black">
                <a:alpha val="40000"/>
              </a:prstClr>
            </a:outerShdw>
          </a:effectLst>
        </p:spPr>
      </p:cxnSp>
      <p:cxnSp>
        <p:nvCxnSpPr>
          <p:cNvPr id="9" name="Google Shape;1293;p22"/>
          <p:cNvCxnSpPr/>
          <p:nvPr/>
        </p:nvCxnSpPr>
        <p:spPr>
          <a:xfrm>
            <a:off x="4544060" y="2537460"/>
            <a:ext cx="1905" cy="230505"/>
          </a:xfrm>
          <a:prstGeom prst="straightConnector1">
            <a:avLst/>
          </a:prstGeom>
          <a:noFill/>
          <a:ln w="3175" cap="flat" cmpd="sng">
            <a:solidFill>
              <a:schemeClr val="tx1">
                <a:lumMod val="50000"/>
                <a:lumOff val="50000"/>
              </a:schemeClr>
            </a:solidFill>
            <a:prstDash val="solid"/>
            <a:round/>
            <a:headEnd type="none" w="med" len="med"/>
            <a:tailEnd type="triangle" w="med" len="med"/>
          </a:ln>
          <a:effectLst>
            <a:outerShdw blurRad="50800" dist="38100" algn="l" rotWithShape="0">
              <a:prstClr val="black">
                <a:alpha val="40000"/>
              </a:prstClr>
            </a:outerShdw>
          </a:effectLst>
        </p:spPr>
      </p:cxnSp>
      <p:cxnSp>
        <p:nvCxnSpPr>
          <p:cNvPr id="11" name="Google Shape;1293;p22"/>
          <p:cNvCxnSpPr>
            <a:stCxn id="8" idx="2"/>
          </p:cNvCxnSpPr>
          <p:nvPr/>
        </p:nvCxnSpPr>
        <p:spPr>
          <a:xfrm flipH="1">
            <a:off x="4540250" y="3487420"/>
            <a:ext cx="1905" cy="193675"/>
          </a:xfrm>
          <a:prstGeom prst="straightConnector1">
            <a:avLst/>
          </a:prstGeom>
          <a:noFill/>
          <a:ln w="3175" cap="flat" cmpd="sng">
            <a:solidFill>
              <a:schemeClr val="tx1">
                <a:lumMod val="50000"/>
                <a:lumOff val="50000"/>
              </a:schemeClr>
            </a:solidFill>
            <a:prstDash val="solid"/>
            <a:round/>
            <a:headEnd type="none" w="med" len="med"/>
            <a:tailEnd type="triangle" w="med" len="med"/>
          </a:ln>
          <a:effectLst>
            <a:outerShdw blurRad="50800" dist="38100" algn="l" rotWithShape="0">
              <a:prstClr val="black">
                <a:alpha val="40000"/>
              </a:prstClr>
            </a:outerShdw>
          </a:effectLst>
        </p:spPr>
      </p:cxnSp>
      <p:cxnSp>
        <p:nvCxnSpPr>
          <p:cNvPr id="13" name="Google Shape;1293;p22"/>
          <p:cNvCxnSpPr/>
          <p:nvPr/>
        </p:nvCxnSpPr>
        <p:spPr>
          <a:xfrm rot="16200000" flipV="1">
            <a:off x="4681855" y="2310130"/>
            <a:ext cx="1494155" cy="151130"/>
          </a:xfrm>
          <a:prstGeom prst="bentConnector2">
            <a:avLst/>
          </a:prstGeom>
          <a:noFill/>
          <a:ln w="3175" cap="flat" cmpd="sng">
            <a:solidFill>
              <a:schemeClr val="tx2"/>
            </a:solidFill>
            <a:prstDash val="solid"/>
            <a:round/>
            <a:headEnd type="none" w="med" len="med"/>
            <a:tailEnd type="triangle" w="med" len="med"/>
          </a:ln>
          <a:effectLst>
            <a:outerShdw blurRad="50800" dist="38100" algn="l" rotWithShape="0">
              <a:prstClr val="black">
                <a:alpha val="40000"/>
              </a:prstClr>
            </a:outerShdw>
          </a:effectLst>
        </p:spPr>
      </p:cxnSp>
      <p:sp>
        <p:nvSpPr>
          <p:cNvPr id="721" name="Google Shape;721;p15"/>
          <p:cNvSpPr txBox="1"/>
          <p:nvPr/>
        </p:nvSpPr>
        <p:spPr>
          <a:xfrm flipH="1">
            <a:off x="4323080" y="2912745"/>
            <a:ext cx="427355" cy="222250"/>
          </a:xfrm>
          <a:prstGeom prst="rect">
            <a:avLst/>
          </a:prstGeom>
          <a:noFill/>
          <a:ln>
            <a:noFill/>
          </a:ln>
        </p:spPr>
        <p:txBody>
          <a:bodyPr spcFirstLastPara="1" wrap="square" lIns="91425" tIns="91425" rIns="91425" bIns="91425" anchor="ctr" anchorCtr="0">
            <a:noAutofit/>
          </a:bodyPr>
          <a:p>
            <a:pPr marL="0" lvl="0" indent="0" algn="ctr" rtl="0">
              <a:spcBef>
                <a:spcPts val="0"/>
              </a:spcBef>
              <a:spcAft>
                <a:spcPts val="0"/>
              </a:spcAft>
              <a:buClr>
                <a:srgbClr val="000000"/>
              </a:buClr>
              <a:buSzPts val="1100"/>
              <a:buFont typeface="Arial" panose="020B0604020202020204"/>
              <a:buNone/>
            </a:pPr>
            <a:r>
              <a:rPr lang="en-US" altLang="en-GB" sz="1000">
                <a:solidFill>
                  <a:schemeClr val="bg1"/>
                </a:solidFill>
                <a:latin typeface="Arial" panose="020B0604020202020204" pitchFamily="34" charset="0"/>
                <a:ea typeface="Roboto" panose="02000000000000000000"/>
                <a:cs typeface="Arial" panose="020B0604020202020204" pitchFamily="34" charset="0"/>
                <a:sym typeface="Roboto" panose="02000000000000000000"/>
              </a:rPr>
              <a:t>min</a:t>
            </a:r>
            <a:endParaRPr lang="en-US" altLang="en-GB" sz="1000">
              <a:solidFill>
                <a:schemeClr val="bg1"/>
              </a:solidFill>
              <a:latin typeface="Arial" panose="020B0604020202020204" pitchFamily="34" charset="0"/>
              <a:ea typeface="Roboto" panose="02000000000000000000"/>
              <a:cs typeface="Arial" panose="020B0604020202020204" pitchFamily="34" charset="0"/>
              <a:sym typeface="Roboto" panose="02000000000000000000"/>
            </a:endParaRPr>
          </a:p>
        </p:txBody>
      </p:sp>
      <p:sp>
        <p:nvSpPr>
          <p:cNvPr id="14" name="Google Shape;721;p15"/>
          <p:cNvSpPr txBox="1"/>
          <p:nvPr/>
        </p:nvSpPr>
        <p:spPr>
          <a:xfrm flipH="1">
            <a:off x="4603115" y="3448050"/>
            <a:ext cx="387985" cy="271780"/>
          </a:xfrm>
          <a:prstGeom prst="rect">
            <a:avLst/>
          </a:prstGeom>
          <a:noFill/>
          <a:ln>
            <a:noFill/>
          </a:ln>
        </p:spPr>
        <p:txBody>
          <a:bodyPr spcFirstLastPara="1" wrap="square" lIns="91425" tIns="91425" rIns="91425" bIns="91425" anchor="ctr" anchorCtr="0">
            <a:noAutofit/>
          </a:bodyPr>
          <a:p>
            <a:pPr marL="0" lvl="0" indent="0" algn="ctr" rtl="0">
              <a:spcBef>
                <a:spcPts val="0"/>
              </a:spcBef>
              <a:spcAft>
                <a:spcPts val="0"/>
              </a:spcAft>
              <a:buClr>
                <a:srgbClr val="000000"/>
              </a:buClr>
              <a:buSzPts val="1100"/>
              <a:buFont typeface="Arial" panose="020B0604020202020204"/>
              <a:buNone/>
            </a:pPr>
            <a:r>
              <a:rPr lang="en-US" altLang="el-GR" sz="900">
                <a:solidFill>
                  <a:schemeClr val="tx1">
                    <a:lumMod val="50000"/>
                    <a:lumOff val="50000"/>
                  </a:schemeClr>
                </a:solidFill>
                <a:latin typeface="Roboto" panose="02000000000000000000"/>
                <a:ea typeface="Roboto" panose="02000000000000000000"/>
                <a:cs typeface="Roboto" panose="02000000000000000000"/>
                <a:sym typeface="Roboto" panose="02000000000000000000"/>
              </a:rPr>
              <a:t>NAI</a:t>
            </a:r>
            <a:endParaRPr lang="en-US" altLang="el-GR" sz="900">
              <a:solidFill>
                <a:schemeClr val="tx1">
                  <a:lumMod val="50000"/>
                  <a:lumOff val="50000"/>
                </a:schemeClr>
              </a:solidFill>
              <a:latin typeface="Roboto" panose="02000000000000000000"/>
              <a:ea typeface="Roboto" panose="02000000000000000000"/>
              <a:cs typeface="Roboto" panose="02000000000000000000"/>
              <a:sym typeface="Roboto" panose="02000000000000000000"/>
            </a:endParaRPr>
          </a:p>
        </p:txBody>
      </p:sp>
      <p:sp>
        <p:nvSpPr>
          <p:cNvPr id="15" name="Google Shape;721;p15"/>
          <p:cNvSpPr txBox="1"/>
          <p:nvPr/>
        </p:nvSpPr>
        <p:spPr>
          <a:xfrm flipH="1">
            <a:off x="5528310" y="2265680"/>
            <a:ext cx="1112520" cy="271780"/>
          </a:xfrm>
          <a:prstGeom prst="rect">
            <a:avLst/>
          </a:prstGeom>
          <a:noFill/>
          <a:ln>
            <a:noFill/>
          </a:ln>
        </p:spPr>
        <p:txBody>
          <a:bodyPr spcFirstLastPara="1" wrap="square" lIns="91425" tIns="91425" rIns="91425" bIns="91425" anchor="ctr" anchorCtr="0">
            <a:noAutofit/>
          </a:bodyPr>
          <a:p>
            <a:pPr marL="0" lvl="0" indent="0" algn="l" rtl="0">
              <a:spcBef>
                <a:spcPts val="0"/>
              </a:spcBef>
              <a:spcAft>
                <a:spcPts val="0"/>
              </a:spcAft>
              <a:buClr>
                <a:srgbClr val="000000"/>
              </a:buClr>
              <a:buSzPts val="1100"/>
              <a:buFont typeface="Arial" panose="020B0604020202020204"/>
              <a:buNone/>
            </a:pPr>
            <a:r>
              <a:rPr lang="en-US" altLang="el-GR" sz="900">
                <a:solidFill>
                  <a:schemeClr val="tx1">
                    <a:lumMod val="50000"/>
                    <a:lumOff val="50000"/>
                  </a:schemeClr>
                </a:solidFill>
                <a:latin typeface="Roboto" panose="02000000000000000000"/>
                <a:ea typeface="Roboto" panose="02000000000000000000"/>
                <a:cs typeface="Roboto" panose="02000000000000000000"/>
                <a:sym typeface="Roboto" panose="02000000000000000000"/>
              </a:rPr>
              <a:t>OXI</a:t>
            </a:r>
            <a:r>
              <a:rPr lang="el-GR" altLang="en-US" sz="900">
                <a:solidFill>
                  <a:schemeClr val="tx1">
                    <a:lumMod val="50000"/>
                    <a:lumOff val="50000"/>
                  </a:schemeClr>
                </a:solidFill>
                <a:latin typeface="Roboto" panose="02000000000000000000"/>
                <a:ea typeface="Roboto" panose="02000000000000000000"/>
                <a:cs typeface="Roboto" panose="02000000000000000000"/>
                <a:sym typeface="Roboto" panose="02000000000000000000"/>
              </a:rPr>
              <a:t> </a:t>
            </a:r>
            <a:endParaRPr lang="el-GR" altLang="en-US" sz="900">
              <a:solidFill>
                <a:schemeClr val="tx1">
                  <a:lumMod val="50000"/>
                  <a:lumOff val="50000"/>
                </a:schemeClr>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Clr>
                <a:srgbClr val="000000"/>
              </a:buClr>
              <a:buSzPts val="1100"/>
              <a:buFont typeface="Arial" panose="020B0604020202020204"/>
              <a:buNone/>
            </a:pPr>
            <a:endParaRPr lang="el-GR" altLang="en-US" sz="900">
              <a:solidFill>
                <a:schemeClr val="tx1">
                  <a:lumMod val="50000"/>
                  <a:lumOff val="50000"/>
                </a:schemeClr>
              </a:solidFill>
              <a:latin typeface="Roboto" panose="02000000000000000000"/>
              <a:ea typeface="Roboto" panose="02000000000000000000"/>
              <a:cs typeface="Roboto" panose="02000000000000000000"/>
              <a:sym typeface="Roboto" panose="02000000000000000000"/>
            </a:endParaRPr>
          </a:p>
        </p:txBody>
      </p:sp>
      <p:sp>
        <p:nvSpPr>
          <p:cNvPr id="16" name="Text Box 15"/>
          <p:cNvSpPr txBox="1"/>
          <p:nvPr/>
        </p:nvSpPr>
        <p:spPr>
          <a:xfrm>
            <a:off x="1903095" y="318770"/>
            <a:ext cx="5354320" cy="398780"/>
          </a:xfrm>
          <a:prstGeom prst="rect">
            <a:avLst/>
          </a:prstGeom>
          <a:noFill/>
        </p:spPr>
        <p:txBody>
          <a:bodyPr wrap="none" rtlCol="0" anchor="t">
            <a:spAutoFit/>
          </a:bodyPr>
          <a:p>
            <a:pPr marL="0" lvl="0" indent="0" algn="ctr" rtl="0">
              <a:spcBef>
                <a:spcPts val="0"/>
              </a:spcBef>
              <a:spcAft>
                <a:spcPts val="0"/>
              </a:spcAft>
              <a:buNone/>
            </a:pPr>
            <a:r>
              <a:rPr lang="el-GR" altLang="el-GR" sz="2000">
                <a:latin typeface="Arial" panose="020B0604020202020204" pitchFamily="34" charset="0"/>
                <a:cs typeface="Arial" panose="020B0604020202020204" pitchFamily="34" charset="0"/>
                <a:sym typeface="+mn-ea"/>
              </a:rPr>
              <a:t>Χειριστική Υλοποίηση προβλήματος </a:t>
            </a:r>
            <a:r>
              <a:rPr lang="en-US" altLang="el-GR" sz="2000">
                <a:latin typeface="Arial" panose="020B0604020202020204" pitchFamily="34" charset="0"/>
                <a:cs typeface="Arial" panose="020B0604020202020204" pitchFamily="34" charset="0"/>
                <a:sym typeface="+mn-ea"/>
              </a:rPr>
              <a:t>p-median</a:t>
            </a:r>
            <a:endParaRPr lang="en-US" sz="2000"/>
          </a:p>
        </p:txBody>
      </p:sp>
      <p:sp>
        <p:nvSpPr>
          <p:cNvPr id="461" name="Google Shape;461;p37"/>
          <p:cNvSpPr/>
          <p:nvPr/>
        </p:nvSpPr>
        <p:spPr>
          <a:xfrm rot="7198898">
            <a:off x="155575" y="4469765"/>
            <a:ext cx="637540" cy="61976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 name="Google Shape;461;p37"/>
          <p:cNvSpPr/>
          <p:nvPr/>
        </p:nvSpPr>
        <p:spPr>
          <a:xfrm rot="7198898">
            <a:off x="71755" y="4032885"/>
            <a:ext cx="398145" cy="38862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8" name="Google Shape;461;p37"/>
          <p:cNvSpPr/>
          <p:nvPr/>
        </p:nvSpPr>
        <p:spPr>
          <a:xfrm rot="7198898">
            <a:off x="443865" y="4179570"/>
            <a:ext cx="300990" cy="29527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9" name="Google Shape;461;p37"/>
          <p:cNvSpPr/>
          <p:nvPr/>
        </p:nvSpPr>
        <p:spPr>
          <a:xfrm rot="7198898">
            <a:off x="8397875" y="50165"/>
            <a:ext cx="637540" cy="61976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0" name="Google Shape;461;p37"/>
          <p:cNvSpPr/>
          <p:nvPr/>
        </p:nvSpPr>
        <p:spPr>
          <a:xfrm rot="7198898">
            <a:off x="8690610" y="730885"/>
            <a:ext cx="398145" cy="38862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1" name="Google Shape;461;p37"/>
          <p:cNvSpPr/>
          <p:nvPr/>
        </p:nvSpPr>
        <p:spPr>
          <a:xfrm rot="7198898">
            <a:off x="8387715" y="657225"/>
            <a:ext cx="321310" cy="32448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p>
            <a:pPr marL="0" lvl="0" indent="0" algn="l" rtl="0">
              <a:spcBef>
                <a:spcPts val="0"/>
              </a:spcBef>
              <a:spcAft>
                <a:spcPts val="0"/>
              </a:spcAft>
              <a:buNone/>
            </a:pPr>
          </a:p>
        </p:txBody>
      </p:sp>
      <p:cxnSp>
        <p:nvCxnSpPr>
          <p:cNvPr id="12" name="Google Shape;1293;p22"/>
          <p:cNvCxnSpPr/>
          <p:nvPr/>
        </p:nvCxnSpPr>
        <p:spPr>
          <a:xfrm flipH="1">
            <a:off x="4893945" y="2081530"/>
            <a:ext cx="178435" cy="5080"/>
          </a:xfrm>
          <a:prstGeom prst="straightConnector1">
            <a:avLst/>
          </a:prstGeom>
          <a:noFill/>
          <a:ln w="3175" cap="flat" cmpd="sng">
            <a:solidFill>
              <a:schemeClr val="bg1"/>
            </a:solidFill>
            <a:prstDash val="solid"/>
            <a:round/>
            <a:headEnd type="none" w="med" len="med"/>
            <a:tailEnd type="triangle" w="med" len="med"/>
          </a:ln>
          <a:effectLst/>
        </p:spPr>
      </p:cxnSp>
      <p:cxnSp>
        <p:nvCxnSpPr>
          <p:cNvPr id="22" name="Google Shape;1293;p22"/>
          <p:cNvCxnSpPr/>
          <p:nvPr/>
        </p:nvCxnSpPr>
        <p:spPr>
          <a:xfrm flipH="1">
            <a:off x="4333875" y="2393950"/>
            <a:ext cx="178435" cy="5080"/>
          </a:xfrm>
          <a:prstGeom prst="straightConnector1">
            <a:avLst/>
          </a:prstGeom>
          <a:noFill/>
          <a:ln w="3175" cap="flat" cmpd="sng">
            <a:solidFill>
              <a:schemeClr val="bg1"/>
            </a:solidFill>
            <a:prstDash val="solid"/>
            <a:round/>
            <a:headEnd type="none" w="med" len="med"/>
            <a:tailEnd type="triangle" w="med" len="med"/>
          </a:ln>
          <a:effectLst/>
        </p:spPr>
      </p:cxnSp>
    </p:spTree>
  </p:cSld>
  <p:clrMapOvr>
    <a:masterClrMapping/>
  </p:clrMapOvr>
</p:sld>
</file>

<file path=ppt/theme/theme1.xml><?xml version="1.0" encoding="utf-8"?>
<a:theme xmlns:a="http://schemas.openxmlformats.org/drawingml/2006/main" name="GPS Infographics by Slidesgo">
  <a:themeElements>
    <a:clrScheme name="Simple Light">
      <a:dk1>
        <a:srgbClr val="000000"/>
      </a:dk1>
      <a:lt1>
        <a:srgbClr val="FDFDFD"/>
      </a:lt1>
      <a:dk2>
        <a:srgbClr val="CFCFCF"/>
      </a:dk2>
      <a:lt2>
        <a:srgbClr val="818181"/>
      </a:lt2>
      <a:accent1>
        <a:srgbClr val="FF9835"/>
      </a:accent1>
      <a:accent2>
        <a:srgbClr val="BAE040"/>
      </a:accent2>
      <a:accent3>
        <a:srgbClr val="60B95B"/>
      </a:accent3>
      <a:accent4>
        <a:srgbClr val="006B6B"/>
      </a:accent4>
      <a:accent5>
        <a:srgbClr val="5581D1"/>
      </a:accent5>
      <a:accent6>
        <a:srgbClr val="6763D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6519</Words>
  <Application>WPS Presentation</Application>
  <PresentationFormat/>
  <Paragraphs>303</Paragraphs>
  <Slides>20</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20</vt:i4>
      </vt:variant>
    </vt:vector>
  </HeadingPairs>
  <TitlesOfParts>
    <vt:vector size="37" baseType="lpstr">
      <vt:lpstr>Arial</vt:lpstr>
      <vt:lpstr>SimSun</vt:lpstr>
      <vt:lpstr>Wingdings</vt:lpstr>
      <vt:lpstr>Arial</vt:lpstr>
      <vt:lpstr>Fira Sans Extra Condensed SemiBold</vt:lpstr>
      <vt:lpstr>Segoe Print</vt:lpstr>
      <vt:lpstr>Roboto</vt:lpstr>
      <vt:lpstr>Fira Sans Extra Condensed Medium</vt:lpstr>
      <vt:lpstr>Wingdings</vt:lpstr>
      <vt:lpstr>Cambria Math</vt:lpstr>
      <vt:lpstr>MS Mincho</vt:lpstr>
      <vt:lpstr>Shadows Into Light</vt:lpstr>
      <vt:lpstr>Microsoft YaHei</vt:lpstr>
      <vt:lpstr>Arial Unicode MS</vt:lpstr>
      <vt:lpstr>Proxima Nova</vt:lpstr>
      <vt:lpstr>Wide Latin</vt:lpstr>
      <vt:lpstr>GPS Infographics by Slidesgo</vt:lpstr>
      <vt:lpstr>Αναζήτηση Μοτίβων Κινητικότητας σε Δομές Υγείας</vt:lpstr>
      <vt:lpstr>Ιατρική Περίθαλψη</vt:lpstr>
      <vt:lpstr>Ανάλυση Χωροθέτησης σε Δομές Υγείας </vt:lpstr>
      <vt:lpstr>Τι καθιστά επιτυχημένη την ανάλυση χωροθέτησης; </vt:lpstr>
      <vt:lpstr>Μοντέλα Χωροθέτησης</vt:lpstr>
      <vt:lpstr>Ορισμός και Μαθηματική Διατύπωση Προβλήματος p-median</vt:lpstr>
      <vt:lpstr>Μέθοδοι Επίλυσης</vt:lpstr>
      <vt:lpstr>Ακέραιος Γραμμικός Προγραμματισμός</vt:lpstr>
      <vt:lpstr>PowerPoint 演示文稿</vt:lpstr>
      <vt:lpstr>PowerPoint 演示文稿</vt:lpstr>
      <vt:lpstr> Αποτελέσματα Ηπείρου</vt:lpstr>
      <vt:lpstr>Αποτελέσματα Αιτωλοακαρνανίας</vt:lpstr>
      <vt:lpstr>Αποτελέσματα Αχαΐας</vt:lpstr>
      <vt:lpstr>Αποτελέσματα Κορίνθου</vt:lpstr>
      <vt:lpstr>Αποτελέσματα Μονεμβασιάς</vt:lpstr>
      <vt:lpstr>Αποτελέσματα Μεσσήνης</vt:lpstr>
      <vt:lpstr>Συμπεράσματα και Μελλοντικές Προτάσεις</vt:lpstr>
      <vt:lpstr>Σας ευχαριστώ πολυ!  Eρωτήσεις;</vt:lpstr>
      <vt:lpstr>PowerPoint 演示文稿</vt:lpstr>
      <vt:lpstr>Infographics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Αναζήτηση Μοτίβων Κινητικότητας σε Δομές Υγείας</dc:title>
  <dc:creator/>
  <cp:lastModifiedBy>sykar</cp:lastModifiedBy>
  <cp:revision>266</cp:revision>
  <dcterms:created xsi:type="dcterms:W3CDTF">2023-06-21T18:17:00Z</dcterms:created>
  <dcterms:modified xsi:type="dcterms:W3CDTF">2023-07-06T09:22:37Z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4AC1E88083D0497899BD68A3DD40CE2B</vt:lpwstr>
  </property>
  <property fmtid="{D5CDD505-2E9C-101B-9397-08002B2CF9AE}" pid="3" name="KSOProductBuildVer">
    <vt:lpwstr>1033-11.2.0.11537</vt:lpwstr>
  </property>
</Properties>
</file>